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9" r:id="rId32"/>
    <p:sldId id="287" r:id="rId33"/>
    <p:sldId id="288" r:id="rId34"/>
    <p:sldId id="289" r:id="rId35"/>
    <p:sldId id="290" r:id="rId36"/>
    <p:sldId id="291" r:id="rId37"/>
  </p:sldIdLst>
  <p:sldSz cx="12674600" cy="9004300"/>
  <p:notesSz cx="12674600" cy="9004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31"/>
    <p:restoredTop sz="86416"/>
  </p:normalViewPr>
  <p:slideViewPr>
    <p:cSldViewPr>
      <p:cViewPr varScale="1">
        <p:scale>
          <a:sx n="74" d="100"/>
          <a:sy n="74" d="100"/>
        </p:scale>
        <p:origin x="208" y="30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276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4927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7178675" y="0"/>
            <a:ext cx="54927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929B1-C117-314A-92D4-AC812546C4F0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8938" y="1125538"/>
            <a:ext cx="4276725" cy="3038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66825" y="4333875"/>
            <a:ext cx="10140950" cy="35448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553450"/>
            <a:ext cx="54927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7178675" y="8553450"/>
            <a:ext cx="54927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40491-0393-7E48-BBF3-AF69BC3AA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209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440491-0393-7E48-BBF3-AF69BC3AAC9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374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440491-0393-7E48-BBF3-AF69BC3AAC9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48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440491-0393-7E48-BBF3-AF69BC3AAC9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614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440491-0393-7E48-BBF3-AF69BC3AAC9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504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5297" y="2791333"/>
            <a:ext cx="5386705" cy="18909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50595" y="5042408"/>
            <a:ext cx="4436110" cy="225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16865" y="2070989"/>
            <a:ext cx="275672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263709" y="2070989"/>
            <a:ext cx="275672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7497" y="85604"/>
            <a:ext cx="2691130" cy="1590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6865" y="2070989"/>
            <a:ext cx="5703570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300" y="8693553"/>
            <a:ext cx="559435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16865" y="8373999"/>
            <a:ext cx="145757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562856" y="8373999"/>
            <a:ext cx="145757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13" Type="http://schemas.openxmlformats.org/officeDocument/2006/relationships/image" Target="../media/image31.png"/><Relationship Id="rId18" Type="http://schemas.openxmlformats.org/officeDocument/2006/relationships/image" Target="../media/image36.jp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jpg"/><Relationship Id="rId17" Type="http://schemas.openxmlformats.org/officeDocument/2006/relationships/image" Target="../media/image35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jpg"/><Relationship Id="rId5" Type="http://schemas.openxmlformats.org/officeDocument/2006/relationships/image" Target="../media/image23.jpg"/><Relationship Id="rId15" Type="http://schemas.openxmlformats.org/officeDocument/2006/relationships/image" Target="../media/image33.jpg"/><Relationship Id="rId10" Type="http://schemas.openxmlformats.org/officeDocument/2006/relationships/image" Target="../media/image28.png"/><Relationship Id="rId4" Type="http://schemas.openxmlformats.org/officeDocument/2006/relationships/image" Target="../media/image22.jpg"/><Relationship Id="rId9" Type="http://schemas.openxmlformats.org/officeDocument/2006/relationships/image" Target="../media/image27.png"/><Relationship Id="rId14" Type="http://schemas.openxmlformats.org/officeDocument/2006/relationships/image" Target="../media/image3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12" Type="http://schemas.openxmlformats.org/officeDocument/2006/relationships/image" Target="../media/image63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11" Type="http://schemas.openxmlformats.org/officeDocument/2006/relationships/image" Target="../media/image62.jpg"/><Relationship Id="rId5" Type="http://schemas.openxmlformats.org/officeDocument/2006/relationships/image" Target="../media/image56.jp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jpg"/><Relationship Id="rId1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g"/><Relationship Id="rId5" Type="http://schemas.openxmlformats.org/officeDocument/2006/relationships/image" Target="../media/image104.png"/><Relationship Id="rId4" Type="http://schemas.openxmlformats.org/officeDocument/2006/relationships/image" Target="../media/image10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hyperlink" Target="mailto:reservations@soneva.com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9" y="0"/>
            <a:ext cx="6336030" cy="9000490"/>
          </a:xfrm>
          <a:custGeom>
            <a:avLst/>
            <a:gdLst/>
            <a:ahLst/>
            <a:cxnLst/>
            <a:rect l="l" t="t" r="r" b="b"/>
            <a:pathLst>
              <a:path w="6336030" h="9000490">
                <a:moveTo>
                  <a:pt x="6336004" y="0"/>
                </a:moveTo>
                <a:lnTo>
                  <a:pt x="0" y="0"/>
                </a:lnTo>
                <a:lnTo>
                  <a:pt x="0" y="8999994"/>
                </a:lnTo>
                <a:lnTo>
                  <a:pt x="6336004" y="8999994"/>
                </a:lnTo>
                <a:lnTo>
                  <a:pt x="6336004" y="0"/>
                </a:lnTo>
                <a:close/>
              </a:path>
            </a:pathLst>
          </a:custGeom>
          <a:solidFill>
            <a:srgbClr val="002D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68434" y="387350"/>
            <a:ext cx="411479" cy="41147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434115" y="8200534"/>
            <a:ext cx="55880" cy="97790"/>
          </a:xfrm>
          <a:custGeom>
            <a:avLst/>
            <a:gdLst/>
            <a:ahLst/>
            <a:cxnLst/>
            <a:rect l="l" t="t" r="r" b="b"/>
            <a:pathLst>
              <a:path w="55879" h="97790">
                <a:moveTo>
                  <a:pt x="35725" y="0"/>
                </a:moveTo>
                <a:lnTo>
                  <a:pt x="28765" y="0"/>
                </a:lnTo>
                <a:lnTo>
                  <a:pt x="18661" y="1414"/>
                </a:lnTo>
                <a:lnTo>
                  <a:pt x="10772" y="5584"/>
                </a:lnTo>
                <a:lnTo>
                  <a:pt x="5641" y="12397"/>
                </a:lnTo>
                <a:lnTo>
                  <a:pt x="3809" y="21742"/>
                </a:lnTo>
                <a:lnTo>
                  <a:pt x="4652" y="28305"/>
                </a:lnTo>
                <a:lnTo>
                  <a:pt x="7305" y="34548"/>
                </a:lnTo>
                <a:lnTo>
                  <a:pt x="11953" y="40446"/>
                </a:lnTo>
                <a:lnTo>
                  <a:pt x="18783" y="45974"/>
                </a:lnTo>
                <a:lnTo>
                  <a:pt x="30213" y="53479"/>
                </a:lnTo>
                <a:lnTo>
                  <a:pt x="36331" y="57888"/>
                </a:lnTo>
                <a:lnTo>
                  <a:pt x="40962" y="62555"/>
                </a:lnTo>
                <a:lnTo>
                  <a:pt x="43895" y="67986"/>
                </a:lnTo>
                <a:lnTo>
                  <a:pt x="44919" y="74688"/>
                </a:lnTo>
                <a:lnTo>
                  <a:pt x="44919" y="84709"/>
                </a:lnTo>
                <a:lnTo>
                  <a:pt x="38226" y="90639"/>
                </a:lnTo>
                <a:lnTo>
                  <a:pt x="27457" y="90639"/>
                </a:lnTo>
                <a:lnTo>
                  <a:pt x="19077" y="89381"/>
                </a:lnTo>
                <a:lnTo>
                  <a:pt x="12166" y="85813"/>
                </a:lnTo>
                <a:lnTo>
                  <a:pt x="6265" y="80245"/>
                </a:lnTo>
                <a:lnTo>
                  <a:pt x="914" y="72986"/>
                </a:lnTo>
                <a:lnTo>
                  <a:pt x="0" y="72986"/>
                </a:lnTo>
                <a:lnTo>
                  <a:pt x="26530" y="97612"/>
                </a:lnTo>
                <a:lnTo>
                  <a:pt x="39137" y="95645"/>
                </a:lnTo>
                <a:lnTo>
                  <a:pt x="48174" y="90271"/>
                </a:lnTo>
                <a:lnTo>
                  <a:pt x="53615" y="82278"/>
                </a:lnTo>
                <a:lnTo>
                  <a:pt x="55435" y="72453"/>
                </a:lnTo>
                <a:lnTo>
                  <a:pt x="53928" y="63665"/>
                </a:lnTo>
                <a:lnTo>
                  <a:pt x="49884" y="56678"/>
                </a:lnTo>
                <a:lnTo>
                  <a:pt x="44018" y="50927"/>
                </a:lnTo>
                <a:lnTo>
                  <a:pt x="37045" y="45847"/>
                </a:lnTo>
                <a:lnTo>
                  <a:pt x="16941" y="31877"/>
                </a:lnTo>
                <a:lnTo>
                  <a:pt x="13931" y="26212"/>
                </a:lnTo>
                <a:lnTo>
                  <a:pt x="13931" y="10807"/>
                </a:lnTo>
                <a:lnTo>
                  <a:pt x="19964" y="6985"/>
                </a:lnTo>
                <a:lnTo>
                  <a:pt x="35725" y="6985"/>
                </a:lnTo>
                <a:lnTo>
                  <a:pt x="41897" y="10401"/>
                </a:lnTo>
                <a:lnTo>
                  <a:pt x="48475" y="18973"/>
                </a:lnTo>
                <a:lnTo>
                  <a:pt x="49390" y="18973"/>
                </a:lnTo>
                <a:lnTo>
                  <a:pt x="47548" y="4737"/>
                </a:lnTo>
                <a:lnTo>
                  <a:pt x="42824" y="1981"/>
                </a:lnTo>
                <a:lnTo>
                  <a:pt x="357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62389" y="8201590"/>
            <a:ext cx="558800" cy="95885"/>
          </a:xfrm>
          <a:custGeom>
            <a:avLst/>
            <a:gdLst/>
            <a:ahLst/>
            <a:cxnLst/>
            <a:rect l="l" t="t" r="r" b="b"/>
            <a:pathLst>
              <a:path w="558800" h="95884">
                <a:moveTo>
                  <a:pt x="95364" y="95504"/>
                </a:moveTo>
                <a:lnTo>
                  <a:pt x="92341" y="89979"/>
                </a:lnTo>
                <a:lnTo>
                  <a:pt x="86436" y="0"/>
                </a:lnTo>
                <a:lnTo>
                  <a:pt x="77368" y="0"/>
                </a:lnTo>
                <a:lnTo>
                  <a:pt x="77368" y="3683"/>
                </a:lnTo>
                <a:lnTo>
                  <a:pt x="75920" y="8293"/>
                </a:lnTo>
                <a:lnTo>
                  <a:pt x="46367" y="76009"/>
                </a:lnTo>
                <a:lnTo>
                  <a:pt x="14973" y="0"/>
                </a:lnTo>
                <a:lnTo>
                  <a:pt x="5245" y="0"/>
                </a:lnTo>
                <a:lnTo>
                  <a:pt x="6045" y="2895"/>
                </a:lnTo>
                <a:lnTo>
                  <a:pt x="6565" y="5930"/>
                </a:lnTo>
                <a:lnTo>
                  <a:pt x="0" y="95504"/>
                </a:lnTo>
                <a:lnTo>
                  <a:pt x="11950" y="95504"/>
                </a:lnTo>
                <a:lnTo>
                  <a:pt x="8801" y="89839"/>
                </a:lnTo>
                <a:lnTo>
                  <a:pt x="8534" y="83515"/>
                </a:lnTo>
                <a:lnTo>
                  <a:pt x="13131" y="22390"/>
                </a:lnTo>
                <a:lnTo>
                  <a:pt x="43345" y="95504"/>
                </a:lnTo>
                <a:lnTo>
                  <a:pt x="45580" y="95504"/>
                </a:lnTo>
                <a:lnTo>
                  <a:pt x="77495" y="23050"/>
                </a:lnTo>
                <a:lnTo>
                  <a:pt x="82232" y="95504"/>
                </a:lnTo>
                <a:lnTo>
                  <a:pt x="95364" y="95504"/>
                </a:lnTo>
                <a:close/>
              </a:path>
              <a:path w="558800" h="95884">
                <a:moveTo>
                  <a:pt x="188442" y="94983"/>
                </a:moveTo>
                <a:lnTo>
                  <a:pt x="171843" y="55854"/>
                </a:lnTo>
                <a:lnTo>
                  <a:pt x="160985" y="23736"/>
                </a:lnTo>
                <a:lnTo>
                  <a:pt x="160985" y="55854"/>
                </a:lnTo>
                <a:lnTo>
                  <a:pt x="131292" y="55854"/>
                </a:lnTo>
                <a:lnTo>
                  <a:pt x="146926" y="13703"/>
                </a:lnTo>
                <a:lnTo>
                  <a:pt x="160985" y="55854"/>
                </a:lnTo>
                <a:lnTo>
                  <a:pt x="160985" y="23736"/>
                </a:lnTo>
                <a:lnTo>
                  <a:pt x="157594" y="13703"/>
                </a:lnTo>
                <a:lnTo>
                  <a:pt x="152971" y="0"/>
                </a:lnTo>
                <a:lnTo>
                  <a:pt x="141668" y="0"/>
                </a:lnTo>
                <a:lnTo>
                  <a:pt x="141935" y="914"/>
                </a:lnTo>
                <a:lnTo>
                  <a:pt x="142062" y="1968"/>
                </a:lnTo>
                <a:lnTo>
                  <a:pt x="142062" y="5397"/>
                </a:lnTo>
                <a:lnTo>
                  <a:pt x="111988" y="87071"/>
                </a:lnTo>
                <a:lnTo>
                  <a:pt x="108305" y="95504"/>
                </a:lnTo>
                <a:lnTo>
                  <a:pt x="123024" y="95504"/>
                </a:lnTo>
                <a:lnTo>
                  <a:pt x="121704" y="93268"/>
                </a:lnTo>
                <a:lnTo>
                  <a:pt x="121043" y="90500"/>
                </a:lnTo>
                <a:lnTo>
                  <a:pt x="121158" y="83654"/>
                </a:lnTo>
                <a:lnTo>
                  <a:pt x="122364" y="79692"/>
                </a:lnTo>
                <a:lnTo>
                  <a:pt x="124066" y="75349"/>
                </a:lnTo>
                <a:lnTo>
                  <a:pt x="128663" y="62839"/>
                </a:lnTo>
                <a:lnTo>
                  <a:pt x="163220" y="62839"/>
                </a:lnTo>
                <a:lnTo>
                  <a:pt x="170053" y="83312"/>
                </a:lnTo>
                <a:lnTo>
                  <a:pt x="171488" y="87731"/>
                </a:lnTo>
                <a:lnTo>
                  <a:pt x="172935" y="92481"/>
                </a:lnTo>
                <a:lnTo>
                  <a:pt x="173482" y="94983"/>
                </a:lnTo>
                <a:lnTo>
                  <a:pt x="173596" y="95504"/>
                </a:lnTo>
                <a:lnTo>
                  <a:pt x="188442" y="95504"/>
                </a:lnTo>
                <a:lnTo>
                  <a:pt x="188442" y="94983"/>
                </a:lnTo>
                <a:close/>
              </a:path>
              <a:path w="558800" h="95884">
                <a:moveTo>
                  <a:pt x="259613" y="81546"/>
                </a:moveTo>
                <a:lnTo>
                  <a:pt x="259080" y="81546"/>
                </a:lnTo>
                <a:lnTo>
                  <a:pt x="254127" y="84709"/>
                </a:lnTo>
                <a:lnTo>
                  <a:pt x="247992" y="86791"/>
                </a:lnTo>
                <a:lnTo>
                  <a:pt x="240512" y="87922"/>
                </a:lnTo>
                <a:lnTo>
                  <a:pt x="231495" y="88277"/>
                </a:lnTo>
                <a:lnTo>
                  <a:pt x="217170" y="88277"/>
                </a:lnTo>
                <a:lnTo>
                  <a:pt x="215341" y="83794"/>
                </a:lnTo>
                <a:lnTo>
                  <a:pt x="215074" y="78397"/>
                </a:lnTo>
                <a:lnTo>
                  <a:pt x="215074" y="71145"/>
                </a:lnTo>
                <a:lnTo>
                  <a:pt x="215074" y="12"/>
                </a:lnTo>
                <a:lnTo>
                  <a:pt x="200621" y="12"/>
                </a:lnTo>
                <a:lnTo>
                  <a:pt x="204177" y="5410"/>
                </a:lnTo>
                <a:lnTo>
                  <a:pt x="204571" y="12522"/>
                </a:lnTo>
                <a:lnTo>
                  <a:pt x="204571" y="95516"/>
                </a:lnTo>
                <a:lnTo>
                  <a:pt x="257898" y="95516"/>
                </a:lnTo>
                <a:lnTo>
                  <a:pt x="259613" y="81546"/>
                </a:lnTo>
                <a:close/>
              </a:path>
              <a:path w="558800" h="95884">
                <a:moveTo>
                  <a:pt x="358228" y="44792"/>
                </a:moveTo>
                <a:lnTo>
                  <a:pt x="354482" y="25069"/>
                </a:lnTo>
                <a:lnTo>
                  <a:pt x="347446" y="15748"/>
                </a:lnTo>
                <a:lnTo>
                  <a:pt x="347446" y="47955"/>
                </a:lnTo>
                <a:lnTo>
                  <a:pt x="345186" y="63703"/>
                </a:lnTo>
                <a:lnTo>
                  <a:pt x="337820" y="76504"/>
                </a:lnTo>
                <a:lnTo>
                  <a:pt x="324497" y="85115"/>
                </a:lnTo>
                <a:lnTo>
                  <a:pt x="304355" y="88265"/>
                </a:lnTo>
                <a:lnTo>
                  <a:pt x="292404" y="88265"/>
                </a:lnTo>
                <a:lnTo>
                  <a:pt x="290563" y="83781"/>
                </a:lnTo>
                <a:lnTo>
                  <a:pt x="290309" y="78384"/>
                </a:lnTo>
                <a:lnTo>
                  <a:pt x="290309" y="7251"/>
                </a:lnTo>
                <a:lnTo>
                  <a:pt x="303441" y="7251"/>
                </a:lnTo>
                <a:lnTo>
                  <a:pt x="322961" y="9867"/>
                </a:lnTo>
                <a:lnTo>
                  <a:pt x="336677" y="17627"/>
                </a:lnTo>
                <a:lnTo>
                  <a:pt x="344779" y="30365"/>
                </a:lnTo>
                <a:lnTo>
                  <a:pt x="347446" y="47955"/>
                </a:lnTo>
                <a:lnTo>
                  <a:pt x="347446" y="15748"/>
                </a:lnTo>
                <a:lnTo>
                  <a:pt x="343941" y="11087"/>
                </a:lnTo>
                <a:lnTo>
                  <a:pt x="336435" y="7251"/>
                </a:lnTo>
                <a:lnTo>
                  <a:pt x="327634" y="2755"/>
                </a:lnTo>
                <a:lnTo>
                  <a:pt x="306590" y="0"/>
                </a:lnTo>
                <a:lnTo>
                  <a:pt x="275856" y="0"/>
                </a:lnTo>
                <a:lnTo>
                  <a:pt x="279400" y="5397"/>
                </a:lnTo>
                <a:lnTo>
                  <a:pt x="279654" y="9867"/>
                </a:lnTo>
                <a:lnTo>
                  <a:pt x="279717" y="11087"/>
                </a:lnTo>
                <a:lnTo>
                  <a:pt x="279793" y="95504"/>
                </a:lnTo>
                <a:lnTo>
                  <a:pt x="303314" y="95504"/>
                </a:lnTo>
                <a:lnTo>
                  <a:pt x="327025" y="91960"/>
                </a:lnTo>
                <a:lnTo>
                  <a:pt x="333273" y="88265"/>
                </a:lnTo>
                <a:lnTo>
                  <a:pt x="344220" y="81813"/>
                </a:lnTo>
                <a:lnTo>
                  <a:pt x="354698" y="65836"/>
                </a:lnTo>
                <a:lnTo>
                  <a:pt x="358228" y="44792"/>
                </a:lnTo>
                <a:close/>
              </a:path>
              <a:path w="558800" h="95884">
                <a:moveTo>
                  <a:pt x="395262" y="95516"/>
                </a:moveTo>
                <a:lnTo>
                  <a:pt x="391845" y="90246"/>
                </a:lnTo>
                <a:lnTo>
                  <a:pt x="391325" y="82994"/>
                </a:lnTo>
                <a:lnTo>
                  <a:pt x="391325" y="73774"/>
                </a:lnTo>
                <a:lnTo>
                  <a:pt x="391325" y="0"/>
                </a:lnTo>
                <a:lnTo>
                  <a:pt x="376872" y="0"/>
                </a:lnTo>
                <a:lnTo>
                  <a:pt x="380428" y="5397"/>
                </a:lnTo>
                <a:lnTo>
                  <a:pt x="380822" y="12522"/>
                </a:lnTo>
                <a:lnTo>
                  <a:pt x="380822" y="95516"/>
                </a:lnTo>
                <a:lnTo>
                  <a:pt x="395262" y="95516"/>
                </a:lnTo>
                <a:close/>
              </a:path>
              <a:path w="558800" h="95884">
                <a:moveTo>
                  <a:pt x="488340" y="0"/>
                </a:moveTo>
                <a:lnTo>
                  <a:pt x="474154" y="0"/>
                </a:lnTo>
                <a:lnTo>
                  <a:pt x="475081" y="2235"/>
                </a:lnTo>
                <a:lnTo>
                  <a:pt x="475462" y="4610"/>
                </a:lnTo>
                <a:lnTo>
                  <a:pt x="475462" y="10668"/>
                </a:lnTo>
                <a:lnTo>
                  <a:pt x="473621" y="16332"/>
                </a:lnTo>
                <a:lnTo>
                  <a:pt x="449059" y="77990"/>
                </a:lnTo>
                <a:lnTo>
                  <a:pt x="423049" y="6591"/>
                </a:lnTo>
                <a:lnTo>
                  <a:pt x="422389" y="5270"/>
                </a:lnTo>
                <a:lnTo>
                  <a:pt x="420954" y="0"/>
                </a:lnTo>
                <a:lnTo>
                  <a:pt x="407289" y="0"/>
                </a:lnTo>
                <a:lnTo>
                  <a:pt x="407289" y="393"/>
                </a:lnTo>
                <a:lnTo>
                  <a:pt x="411886" y="6845"/>
                </a:lnTo>
                <a:lnTo>
                  <a:pt x="414121" y="12509"/>
                </a:lnTo>
                <a:lnTo>
                  <a:pt x="444474" y="95504"/>
                </a:lnTo>
                <a:lnTo>
                  <a:pt x="449859" y="95504"/>
                </a:lnTo>
                <a:lnTo>
                  <a:pt x="488340" y="0"/>
                </a:lnTo>
                <a:close/>
              </a:path>
              <a:path w="558800" h="95884">
                <a:moveTo>
                  <a:pt x="558546" y="82600"/>
                </a:moveTo>
                <a:lnTo>
                  <a:pt x="558025" y="82600"/>
                </a:lnTo>
                <a:lnTo>
                  <a:pt x="553491" y="85483"/>
                </a:lnTo>
                <a:lnTo>
                  <a:pt x="548157" y="87210"/>
                </a:lnTo>
                <a:lnTo>
                  <a:pt x="541413" y="88049"/>
                </a:lnTo>
                <a:lnTo>
                  <a:pt x="532663" y="88265"/>
                </a:lnTo>
                <a:lnTo>
                  <a:pt x="519264" y="88265"/>
                </a:lnTo>
                <a:lnTo>
                  <a:pt x="517423" y="83781"/>
                </a:lnTo>
                <a:lnTo>
                  <a:pt x="517169" y="78384"/>
                </a:lnTo>
                <a:lnTo>
                  <a:pt x="517169" y="48742"/>
                </a:lnTo>
                <a:lnTo>
                  <a:pt x="539762" y="48742"/>
                </a:lnTo>
                <a:lnTo>
                  <a:pt x="544487" y="49796"/>
                </a:lnTo>
                <a:lnTo>
                  <a:pt x="548690" y="52692"/>
                </a:lnTo>
                <a:lnTo>
                  <a:pt x="548690" y="41897"/>
                </a:lnTo>
                <a:lnTo>
                  <a:pt x="517169" y="41897"/>
                </a:lnTo>
                <a:lnTo>
                  <a:pt x="517169" y="7239"/>
                </a:lnTo>
                <a:lnTo>
                  <a:pt x="542124" y="7239"/>
                </a:lnTo>
                <a:lnTo>
                  <a:pt x="547776" y="7899"/>
                </a:lnTo>
                <a:lnTo>
                  <a:pt x="553681" y="12382"/>
                </a:lnTo>
                <a:lnTo>
                  <a:pt x="554075" y="12382"/>
                </a:lnTo>
                <a:lnTo>
                  <a:pt x="552373" y="0"/>
                </a:lnTo>
                <a:lnTo>
                  <a:pt x="502716" y="0"/>
                </a:lnTo>
                <a:lnTo>
                  <a:pt x="506260" y="5397"/>
                </a:lnTo>
                <a:lnTo>
                  <a:pt x="506653" y="12509"/>
                </a:lnTo>
                <a:lnTo>
                  <a:pt x="506653" y="95504"/>
                </a:lnTo>
                <a:lnTo>
                  <a:pt x="556831" y="95504"/>
                </a:lnTo>
                <a:lnTo>
                  <a:pt x="558546" y="82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01714" y="7854946"/>
            <a:ext cx="61594" cy="278765"/>
          </a:xfrm>
          <a:custGeom>
            <a:avLst/>
            <a:gdLst/>
            <a:ahLst/>
            <a:cxnLst/>
            <a:rect l="l" t="t" r="r" b="b"/>
            <a:pathLst>
              <a:path w="61595" h="278765">
                <a:moveTo>
                  <a:pt x="60655" y="0"/>
                </a:moveTo>
                <a:lnTo>
                  <a:pt x="40843" y="0"/>
                </a:lnTo>
                <a:lnTo>
                  <a:pt x="40233" y="1244"/>
                </a:lnTo>
                <a:lnTo>
                  <a:pt x="41579" y="10576"/>
                </a:lnTo>
                <a:lnTo>
                  <a:pt x="42433" y="19616"/>
                </a:lnTo>
                <a:lnTo>
                  <a:pt x="42883" y="29935"/>
                </a:lnTo>
                <a:lnTo>
                  <a:pt x="43014" y="157848"/>
                </a:lnTo>
                <a:lnTo>
                  <a:pt x="40994" y="198108"/>
                </a:lnTo>
                <a:lnTo>
                  <a:pt x="34042" y="228280"/>
                </a:lnTo>
                <a:lnTo>
                  <a:pt x="20822" y="252697"/>
                </a:lnTo>
                <a:lnTo>
                  <a:pt x="0" y="275691"/>
                </a:lnTo>
                <a:lnTo>
                  <a:pt x="1854" y="278168"/>
                </a:lnTo>
                <a:lnTo>
                  <a:pt x="32376" y="250425"/>
                </a:lnTo>
                <a:lnTo>
                  <a:pt x="56870" y="188072"/>
                </a:lnTo>
                <a:lnTo>
                  <a:pt x="58496" y="140792"/>
                </a:lnTo>
                <a:lnTo>
                  <a:pt x="58627" y="29935"/>
                </a:lnTo>
                <a:lnTo>
                  <a:pt x="59077" y="19616"/>
                </a:lnTo>
                <a:lnTo>
                  <a:pt x="59932" y="10576"/>
                </a:lnTo>
                <a:lnTo>
                  <a:pt x="61277" y="1244"/>
                </a:lnTo>
                <a:lnTo>
                  <a:pt x="606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17693" y="7855342"/>
            <a:ext cx="217804" cy="223520"/>
          </a:xfrm>
          <a:custGeom>
            <a:avLst/>
            <a:gdLst/>
            <a:ahLst/>
            <a:cxnLst/>
            <a:rect l="l" t="t" r="r" b="b"/>
            <a:pathLst>
              <a:path w="217805" h="223520">
                <a:moveTo>
                  <a:pt x="108216" y="0"/>
                </a:moveTo>
                <a:lnTo>
                  <a:pt x="65847" y="9089"/>
                </a:lnTo>
                <a:lnTo>
                  <a:pt x="31476" y="33937"/>
                </a:lnTo>
                <a:lnTo>
                  <a:pt x="8422" y="70916"/>
                </a:lnTo>
                <a:lnTo>
                  <a:pt x="0" y="116395"/>
                </a:lnTo>
                <a:lnTo>
                  <a:pt x="7979" y="159651"/>
                </a:lnTo>
                <a:lnTo>
                  <a:pt x="30397" y="193460"/>
                </a:lnTo>
                <a:lnTo>
                  <a:pt x="64968" y="215470"/>
                </a:lnTo>
                <a:lnTo>
                  <a:pt x="109410" y="223329"/>
                </a:lnTo>
                <a:lnTo>
                  <a:pt x="151658" y="214351"/>
                </a:lnTo>
                <a:lnTo>
                  <a:pt x="156755" y="210718"/>
                </a:lnTo>
                <a:lnTo>
                  <a:pt x="130721" y="210718"/>
                </a:lnTo>
                <a:lnTo>
                  <a:pt x="91430" y="209326"/>
                </a:lnTo>
                <a:lnTo>
                  <a:pt x="57113" y="192981"/>
                </a:lnTo>
                <a:lnTo>
                  <a:pt x="31114" y="164203"/>
                </a:lnTo>
                <a:lnTo>
                  <a:pt x="16776" y="125514"/>
                </a:lnTo>
                <a:lnTo>
                  <a:pt x="16667" y="108711"/>
                </a:lnTo>
                <a:lnTo>
                  <a:pt x="16601" y="98691"/>
                </a:lnTo>
                <a:lnTo>
                  <a:pt x="16504" y="83857"/>
                </a:lnTo>
                <a:lnTo>
                  <a:pt x="29584" y="49790"/>
                </a:lnTo>
                <a:lnTo>
                  <a:pt x="53713" y="25362"/>
                </a:lnTo>
                <a:lnTo>
                  <a:pt x="86588" y="12623"/>
                </a:lnTo>
                <a:lnTo>
                  <a:pt x="159560" y="12623"/>
                </a:lnTo>
                <a:lnTo>
                  <a:pt x="152531" y="8054"/>
                </a:lnTo>
                <a:lnTo>
                  <a:pt x="108216" y="0"/>
                </a:lnTo>
                <a:close/>
              </a:path>
              <a:path w="217805" h="223520">
                <a:moveTo>
                  <a:pt x="159560" y="12623"/>
                </a:moveTo>
                <a:lnTo>
                  <a:pt x="86588" y="12623"/>
                </a:lnTo>
                <a:lnTo>
                  <a:pt x="125781" y="14168"/>
                </a:lnTo>
                <a:lnTo>
                  <a:pt x="160167" y="30811"/>
                </a:lnTo>
                <a:lnTo>
                  <a:pt x="186288" y="59877"/>
                </a:lnTo>
                <a:lnTo>
                  <a:pt x="200685" y="98691"/>
                </a:lnTo>
                <a:lnTo>
                  <a:pt x="201179" y="139409"/>
                </a:lnTo>
                <a:lnTo>
                  <a:pt x="188675" y="173154"/>
                </a:lnTo>
                <a:lnTo>
                  <a:pt x="164682" y="197675"/>
                </a:lnTo>
                <a:lnTo>
                  <a:pt x="130721" y="210718"/>
                </a:lnTo>
                <a:lnTo>
                  <a:pt x="156755" y="210718"/>
                </a:lnTo>
                <a:lnTo>
                  <a:pt x="186047" y="189838"/>
                </a:lnTo>
                <a:lnTo>
                  <a:pt x="209174" y="153415"/>
                </a:lnTo>
                <a:lnTo>
                  <a:pt x="217639" y="108711"/>
                </a:lnTo>
                <a:lnTo>
                  <a:pt x="209615" y="64931"/>
                </a:lnTo>
                <a:lnTo>
                  <a:pt x="187121" y="30538"/>
                </a:lnTo>
                <a:lnTo>
                  <a:pt x="159560" y="126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4100" y="7854950"/>
            <a:ext cx="416170" cy="22372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2645655" y="7858583"/>
            <a:ext cx="201295" cy="220345"/>
          </a:xfrm>
          <a:custGeom>
            <a:avLst/>
            <a:gdLst/>
            <a:ahLst/>
            <a:cxnLst/>
            <a:rect l="l" t="t" r="r" b="b"/>
            <a:pathLst>
              <a:path w="201294" h="220345">
                <a:moveTo>
                  <a:pt x="200202" y="0"/>
                </a:moveTo>
                <a:lnTo>
                  <a:pt x="199491" y="0"/>
                </a:lnTo>
                <a:lnTo>
                  <a:pt x="183032" y="0"/>
                </a:lnTo>
                <a:lnTo>
                  <a:pt x="182460" y="571"/>
                </a:lnTo>
                <a:lnTo>
                  <a:pt x="184644" y="13221"/>
                </a:lnTo>
                <a:lnTo>
                  <a:pt x="185823" y="24628"/>
                </a:lnTo>
                <a:lnTo>
                  <a:pt x="186320" y="36944"/>
                </a:lnTo>
                <a:lnTo>
                  <a:pt x="186423" y="183807"/>
                </a:lnTo>
                <a:lnTo>
                  <a:pt x="184975" y="184353"/>
                </a:lnTo>
                <a:lnTo>
                  <a:pt x="21132" y="571"/>
                </a:lnTo>
                <a:lnTo>
                  <a:pt x="20535" y="139"/>
                </a:lnTo>
                <a:lnTo>
                  <a:pt x="330" y="139"/>
                </a:lnTo>
                <a:lnTo>
                  <a:pt x="0" y="469"/>
                </a:lnTo>
                <a:lnTo>
                  <a:pt x="0" y="1168"/>
                </a:lnTo>
                <a:lnTo>
                  <a:pt x="8056" y="6615"/>
                </a:lnTo>
                <a:lnTo>
                  <a:pt x="15097" y="14219"/>
                </a:lnTo>
                <a:lnTo>
                  <a:pt x="20266" y="23625"/>
                </a:lnTo>
                <a:lnTo>
                  <a:pt x="22275" y="34099"/>
                </a:lnTo>
                <a:lnTo>
                  <a:pt x="22169" y="178895"/>
                </a:lnTo>
                <a:lnTo>
                  <a:pt x="21645" y="191246"/>
                </a:lnTo>
                <a:lnTo>
                  <a:pt x="20395" y="202686"/>
                </a:lnTo>
                <a:lnTo>
                  <a:pt x="18046" y="214503"/>
                </a:lnTo>
                <a:lnTo>
                  <a:pt x="18478" y="215607"/>
                </a:lnTo>
                <a:lnTo>
                  <a:pt x="18922" y="215874"/>
                </a:lnTo>
                <a:lnTo>
                  <a:pt x="35813" y="215874"/>
                </a:lnTo>
                <a:lnTo>
                  <a:pt x="36309" y="215379"/>
                </a:lnTo>
                <a:lnTo>
                  <a:pt x="34312" y="202935"/>
                </a:lnTo>
                <a:lnTo>
                  <a:pt x="33220" y="191422"/>
                </a:lnTo>
                <a:lnTo>
                  <a:pt x="32751" y="178997"/>
                </a:lnTo>
                <a:lnTo>
                  <a:pt x="32651" y="39001"/>
                </a:lnTo>
                <a:lnTo>
                  <a:pt x="34112" y="38455"/>
                </a:lnTo>
                <a:lnTo>
                  <a:pt x="195491" y="219849"/>
                </a:lnTo>
                <a:lnTo>
                  <a:pt x="196418" y="219951"/>
                </a:lnTo>
                <a:lnTo>
                  <a:pt x="196799" y="219570"/>
                </a:lnTo>
                <a:lnTo>
                  <a:pt x="196903" y="36942"/>
                </a:lnTo>
                <a:lnTo>
                  <a:pt x="197405" y="24623"/>
                </a:lnTo>
                <a:lnTo>
                  <a:pt x="198588" y="13216"/>
                </a:lnTo>
                <a:lnTo>
                  <a:pt x="200736" y="1651"/>
                </a:lnTo>
                <a:lnTo>
                  <a:pt x="200774" y="571"/>
                </a:lnTo>
                <a:lnTo>
                  <a:pt x="200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63147" y="7854953"/>
            <a:ext cx="20955" cy="224154"/>
          </a:xfrm>
          <a:custGeom>
            <a:avLst/>
            <a:gdLst/>
            <a:ahLst/>
            <a:cxnLst/>
            <a:rect l="l" t="t" r="r" b="b"/>
            <a:pathLst>
              <a:path w="20954" h="224154">
                <a:moveTo>
                  <a:pt x="19723" y="0"/>
                </a:moveTo>
                <a:lnTo>
                  <a:pt x="609" y="0"/>
                </a:lnTo>
                <a:lnTo>
                  <a:pt x="0" y="1231"/>
                </a:lnTo>
                <a:lnTo>
                  <a:pt x="1343" y="10521"/>
                </a:lnTo>
                <a:lnTo>
                  <a:pt x="2193" y="19524"/>
                </a:lnTo>
                <a:lnTo>
                  <a:pt x="2639" y="29801"/>
                </a:lnTo>
                <a:lnTo>
                  <a:pt x="2768" y="42913"/>
                </a:lnTo>
                <a:lnTo>
                  <a:pt x="2639" y="193743"/>
                </a:lnTo>
                <a:lnTo>
                  <a:pt x="2193" y="204020"/>
                </a:lnTo>
                <a:lnTo>
                  <a:pt x="1343" y="213023"/>
                </a:lnTo>
                <a:lnTo>
                  <a:pt x="0" y="222313"/>
                </a:lnTo>
                <a:lnTo>
                  <a:pt x="609" y="223545"/>
                </a:lnTo>
                <a:lnTo>
                  <a:pt x="19723" y="223545"/>
                </a:lnTo>
                <a:lnTo>
                  <a:pt x="20332" y="222313"/>
                </a:lnTo>
                <a:lnTo>
                  <a:pt x="18987" y="213023"/>
                </a:lnTo>
                <a:lnTo>
                  <a:pt x="18132" y="204020"/>
                </a:lnTo>
                <a:lnTo>
                  <a:pt x="17682" y="193743"/>
                </a:lnTo>
                <a:lnTo>
                  <a:pt x="17551" y="180632"/>
                </a:lnTo>
                <a:lnTo>
                  <a:pt x="17682" y="29801"/>
                </a:lnTo>
                <a:lnTo>
                  <a:pt x="18132" y="19524"/>
                </a:lnTo>
                <a:lnTo>
                  <a:pt x="18987" y="10521"/>
                </a:lnTo>
                <a:lnTo>
                  <a:pt x="20332" y="1231"/>
                </a:lnTo>
                <a:lnTo>
                  <a:pt x="197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68069" y="7855090"/>
            <a:ext cx="133350" cy="223520"/>
          </a:xfrm>
          <a:custGeom>
            <a:avLst/>
            <a:gdLst/>
            <a:ahLst/>
            <a:cxnLst/>
            <a:rect l="l" t="t" r="r" b="b"/>
            <a:pathLst>
              <a:path w="133350" h="223520">
                <a:moveTo>
                  <a:pt x="3073" y="177012"/>
                </a:moveTo>
                <a:lnTo>
                  <a:pt x="2076" y="177012"/>
                </a:lnTo>
                <a:lnTo>
                  <a:pt x="0" y="202958"/>
                </a:lnTo>
                <a:lnTo>
                  <a:pt x="35890" y="221386"/>
                </a:lnTo>
                <a:lnTo>
                  <a:pt x="43307" y="222351"/>
                </a:lnTo>
                <a:lnTo>
                  <a:pt x="48704" y="222961"/>
                </a:lnTo>
                <a:lnTo>
                  <a:pt x="54203" y="223291"/>
                </a:lnTo>
                <a:lnTo>
                  <a:pt x="59753" y="223291"/>
                </a:lnTo>
                <a:lnTo>
                  <a:pt x="87496" y="220159"/>
                </a:lnTo>
                <a:lnTo>
                  <a:pt x="93834" y="217436"/>
                </a:lnTo>
                <a:lnTo>
                  <a:pt x="59766" y="217436"/>
                </a:lnTo>
                <a:lnTo>
                  <a:pt x="54381" y="216966"/>
                </a:lnTo>
                <a:lnTo>
                  <a:pt x="49403" y="216026"/>
                </a:lnTo>
                <a:lnTo>
                  <a:pt x="44640" y="215188"/>
                </a:lnTo>
                <a:lnTo>
                  <a:pt x="40313" y="213880"/>
                </a:lnTo>
                <a:lnTo>
                  <a:pt x="37198" y="212788"/>
                </a:lnTo>
                <a:lnTo>
                  <a:pt x="35902" y="212356"/>
                </a:lnTo>
                <a:lnTo>
                  <a:pt x="34632" y="211874"/>
                </a:lnTo>
                <a:lnTo>
                  <a:pt x="3129" y="177266"/>
                </a:lnTo>
                <a:lnTo>
                  <a:pt x="3073" y="177012"/>
                </a:lnTo>
                <a:close/>
              </a:path>
              <a:path w="133350" h="223520">
                <a:moveTo>
                  <a:pt x="70815" y="0"/>
                </a:moveTo>
                <a:lnTo>
                  <a:pt x="19756" y="12650"/>
                </a:lnTo>
                <a:lnTo>
                  <a:pt x="2476" y="50291"/>
                </a:lnTo>
                <a:lnTo>
                  <a:pt x="7596" y="73772"/>
                </a:lnTo>
                <a:lnTo>
                  <a:pt x="21075" y="90354"/>
                </a:lnTo>
                <a:lnTo>
                  <a:pt x="40088" y="102373"/>
                </a:lnTo>
                <a:lnTo>
                  <a:pt x="82621" y="121624"/>
                </a:lnTo>
                <a:lnTo>
                  <a:pt x="100469" y="133059"/>
                </a:lnTo>
                <a:lnTo>
                  <a:pt x="112945" y="148783"/>
                </a:lnTo>
                <a:lnTo>
                  <a:pt x="117640" y="171107"/>
                </a:lnTo>
                <a:lnTo>
                  <a:pt x="114401" y="190219"/>
                </a:lnTo>
                <a:lnTo>
                  <a:pt x="104668" y="204825"/>
                </a:lnTo>
                <a:lnTo>
                  <a:pt x="88413" y="214155"/>
                </a:lnTo>
                <a:lnTo>
                  <a:pt x="65608" y="217436"/>
                </a:lnTo>
                <a:lnTo>
                  <a:pt x="93834" y="217436"/>
                </a:lnTo>
                <a:lnTo>
                  <a:pt x="110912" y="210100"/>
                </a:lnTo>
                <a:lnTo>
                  <a:pt x="127094" y="192125"/>
                </a:lnTo>
                <a:lnTo>
                  <a:pt x="133134" y="165239"/>
                </a:lnTo>
                <a:lnTo>
                  <a:pt x="127913" y="140077"/>
                </a:lnTo>
                <a:lnTo>
                  <a:pt x="114168" y="122062"/>
                </a:lnTo>
                <a:lnTo>
                  <a:pt x="94777" y="108996"/>
                </a:lnTo>
                <a:lnTo>
                  <a:pt x="72631" y="98678"/>
                </a:lnTo>
                <a:lnTo>
                  <a:pt x="51252" y="89387"/>
                </a:lnTo>
                <a:lnTo>
                  <a:pt x="32724" y="78889"/>
                </a:lnTo>
                <a:lnTo>
                  <a:pt x="19678" y="64871"/>
                </a:lnTo>
                <a:lnTo>
                  <a:pt x="14744" y="45021"/>
                </a:lnTo>
                <a:lnTo>
                  <a:pt x="17200" y="31102"/>
                </a:lnTo>
                <a:lnTo>
                  <a:pt x="17312" y="30470"/>
                </a:lnTo>
                <a:lnTo>
                  <a:pt x="25344" y="18008"/>
                </a:lnTo>
                <a:lnTo>
                  <a:pt x="39658" y="9063"/>
                </a:lnTo>
                <a:lnTo>
                  <a:pt x="60642" y="5727"/>
                </a:lnTo>
                <a:lnTo>
                  <a:pt x="92949" y="5727"/>
                </a:lnTo>
                <a:lnTo>
                  <a:pt x="87485" y="3475"/>
                </a:lnTo>
                <a:lnTo>
                  <a:pt x="76651" y="826"/>
                </a:lnTo>
                <a:lnTo>
                  <a:pt x="70815" y="0"/>
                </a:lnTo>
                <a:close/>
              </a:path>
              <a:path w="133350" h="223520">
                <a:moveTo>
                  <a:pt x="92949" y="5727"/>
                </a:moveTo>
                <a:lnTo>
                  <a:pt x="66929" y="5727"/>
                </a:lnTo>
                <a:lnTo>
                  <a:pt x="72936" y="6438"/>
                </a:lnTo>
                <a:lnTo>
                  <a:pt x="78613" y="8115"/>
                </a:lnTo>
                <a:lnTo>
                  <a:pt x="110058" y="41605"/>
                </a:lnTo>
                <a:lnTo>
                  <a:pt x="110105" y="41960"/>
                </a:lnTo>
                <a:lnTo>
                  <a:pt x="110991" y="41960"/>
                </a:lnTo>
                <a:lnTo>
                  <a:pt x="113347" y="18008"/>
                </a:lnTo>
                <a:lnTo>
                  <a:pt x="100617" y="8888"/>
                </a:lnTo>
                <a:lnTo>
                  <a:pt x="92949" y="57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79640" y="7858583"/>
            <a:ext cx="504895" cy="2197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379" y="1553915"/>
            <a:ext cx="5681921" cy="36394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indent="-3175">
              <a:lnSpc>
                <a:spcPct val="100000"/>
              </a:lnSpc>
            </a:pPr>
            <a:r>
              <a:rPr lang="ru-RU" sz="1800" spc="-100" dirty="0">
                <a:latin typeface="Lucida Sans Unicode"/>
                <a:cs typeface="Lucida Sans Unicode"/>
              </a:rPr>
              <a:t>Более тридцати лет </a:t>
            </a:r>
            <a:r>
              <a:rPr lang="en" sz="1800" spc="-100" dirty="0">
                <a:latin typeface="Lucida Sans Unicode"/>
                <a:cs typeface="Lucida Sans Unicode"/>
              </a:rPr>
              <a:t>Soneva </a:t>
            </a:r>
            <a:r>
              <a:rPr lang="ru-RU" sz="1800" spc="-100" dirty="0">
                <a:latin typeface="Lucida Sans Unicode"/>
                <a:cs typeface="Lucida Sans Unicode"/>
              </a:rPr>
              <a:t>исходит из простой истины: наиболее значимые вещи часто оказываются самыми простыми. Обувь остаётся позади. Шум стихает. Остаются только присутствие, связь и совсем другой, более тихий мир.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ru-RU" spc="-100" dirty="0">
              <a:solidFill>
                <a:srgbClr val="4E3B26"/>
              </a:solidFill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dirty="0">
                <a:solidFill>
                  <a:srgbClr val="4E3B26"/>
                </a:solidFill>
                <a:latin typeface="Trebuchet MS"/>
                <a:cs typeface="Trebuchet MS"/>
              </a:rPr>
              <a:t> Jani </a:t>
            </a:r>
            <a:r>
              <a:rPr lang="ru-RU" dirty="0">
                <a:solidFill>
                  <a:srgbClr val="4E3B26"/>
                </a:solidFill>
                <a:latin typeface="Trebuchet MS"/>
                <a:cs typeface="Trebuchet MS"/>
              </a:rPr>
              <a:t>расположен в атолле </a:t>
            </a:r>
            <a:r>
              <a:rPr lang="ru-RU" dirty="0" err="1">
                <a:solidFill>
                  <a:srgbClr val="4E3B26"/>
                </a:solidFill>
                <a:latin typeface="Trebuchet MS"/>
                <a:cs typeface="Trebuchet MS"/>
              </a:rPr>
              <a:t>Ноону</a:t>
            </a:r>
            <a:r>
              <a:rPr lang="ru-RU" dirty="0">
                <a:solidFill>
                  <a:srgbClr val="4E3B26"/>
                </a:solidFill>
                <a:latin typeface="Trebuchet MS"/>
                <a:cs typeface="Trebuchet MS"/>
              </a:rPr>
              <a:t>, на природном острове посреди огромной лагуны. </a:t>
            </a:r>
            <a:r>
              <a:rPr lang="ru-RU" sz="1800" dirty="0"/>
              <a:t>Горизонт здесь никогда не исчезает. Вода меняет цвет весь день: розовая на рассвете, янтарная на закате. Виллы стоят над водой, открытые солнцу и бризу. Здесь нет суеты. Только простор, свет и тишина.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9460" y="917693"/>
            <a:ext cx="18668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4E3B26"/>
                </a:solidFill>
                <a:latin typeface="Trebuchet MS"/>
                <a:cs typeface="Trebuchet MS"/>
              </a:rPr>
              <a:t>Возвращение к важному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2029" y="8706253"/>
            <a:ext cx="5469255" cy="117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  <a:tabLst>
                <a:tab pos="5241290" algn="l"/>
              </a:tabLst>
            </a:pPr>
            <a:r>
              <a:rPr sz="800" spc="-50" dirty="0">
                <a:solidFill>
                  <a:srgbClr val="261200"/>
                </a:solidFill>
                <a:latin typeface="Trebuchet MS"/>
                <a:cs typeface="Trebuchet MS"/>
              </a:rPr>
              <a:t>3</a:t>
            </a:r>
            <a:r>
              <a:rPr sz="800" dirty="0">
                <a:solidFill>
                  <a:srgbClr val="261200"/>
                </a:solidFill>
                <a:latin typeface="Trebuchet MS"/>
                <a:cs typeface="Trebuchet MS"/>
              </a:rPr>
              <a:t>	</a:t>
            </a:r>
            <a:r>
              <a:rPr sz="800" spc="-20" dirty="0">
                <a:solidFill>
                  <a:srgbClr val="261200"/>
                </a:solidFill>
                <a:latin typeface="Trebuchet MS"/>
                <a:cs typeface="Trebuchet MS"/>
              </a:rPr>
              <a:t>2026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6004" y="-12"/>
            <a:ext cx="6335991" cy="900000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1995" y="5759983"/>
            <a:ext cx="1728000" cy="259200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9989" y="5759983"/>
            <a:ext cx="1726209" cy="259200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75300" y="8686950"/>
            <a:ext cx="5594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61200"/>
                </a:solidFill>
                <a:latin typeface="Trebuchet MS"/>
                <a:cs typeface="Trebuchet MS"/>
              </a:rPr>
              <a:t>Soneva</a:t>
            </a:r>
            <a:r>
              <a:rPr sz="800" spc="-4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61200"/>
                </a:solidFill>
                <a:latin typeface="Trebuchet MS"/>
                <a:cs typeface="Trebuchet MS"/>
              </a:rPr>
              <a:t>Jani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A99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3500" y="-12"/>
            <a:ext cx="3543300" cy="900000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-12"/>
            <a:ext cx="5143500" cy="9000490"/>
            <a:chOff x="0" y="-12"/>
            <a:chExt cx="5143500" cy="90004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12"/>
              <a:ext cx="3864343" cy="36016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6794" y="-12"/>
              <a:ext cx="1286705" cy="90000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594053"/>
              <a:ext cx="3864343" cy="54059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44321" y="6350677"/>
            <a:ext cx="6619872" cy="24878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0" spc="-620" dirty="0">
                <a:solidFill>
                  <a:srgbClr val="F8F2E9"/>
                </a:solidFill>
                <a:latin typeface="Lucida Sans Unicode"/>
                <a:cs typeface="Lucida Sans Unicode"/>
              </a:rPr>
              <a:t>Энергия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0" spc="-620" dirty="0">
                <a:solidFill>
                  <a:srgbClr val="F8F2E9"/>
                </a:solidFill>
                <a:latin typeface="Lucida Sans Unicode"/>
                <a:cs typeface="Lucida Sans Unicode"/>
              </a:rPr>
              <a:t>пространства</a:t>
            </a:r>
            <a:endParaRPr sz="8000" dirty="0">
              <a:latin typeface="Lucida Sans Unicode"/>
              <a:cs typeface="Lucida Sans Unicode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86800" y="-12"/>
            <a:ext cx="3985196" cy="9000007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244321" y="1717178"/>
            <a:ext cx="3349779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 marR="5080" indent="-10160">
              <a:spcBef>
                <a:spcPts val="100"/>
              </a:spcBef>
            </a:pP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Мир, парящий между водой и небом, где жизнь течёт в собственном ритме лагуны. </a:t>
            </a:r>
            <a:br>
              <a:rPr lang="en-US" sz="1200" dirty="0">
                <a:solidFill>
                  <a:srgbClr val="FFFAF9"/>
                </a:solidFill>
                <a:latin typeface="Trebuchet MS"/>
                <a:cs typeface="Trebuchet MS"/>
              </a:rPr>
            </a:b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В </a:t>
            </a:r>
            <a:r>
              <a:rPr lang="en" sz="1200" dirty="0" err="1">
                <a:solidFill>
                  <a:srgbClr val="FFFAF9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FFFAF9"/>
                </a:solidFill>
                <a:latin typeface="Trebuchet MS"/>
                <a:cs typeface="Trebuchet MS"/>
              </a:rPr>
              <a:t> Jani </a:t>
            </a: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время проходит в движении, тишине и открытиях. Всё здесь помогает гостям вновь почувствовать связь с природой, с близкими и с более лёгким, свободным ощущением жизни. </a:t>
            </a:r>
            <a:b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</a:br>
            <a:b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</a:b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Место для пар, семей и компаний, которые стремятся разделить по-настоящему значимые моменты. Наполняющий энергией ритм ощущается здесь каждый день — от активных утр на воде до восстанавливающих вечеров под открытым небом</a:t>
            </a:r>
            <a:b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</a:br>
            <a:endParaRPr lang="en" sz="12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2313173" y="8693553"/>
            <a:ext cx="8382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0" dirty="0">
                <a:solidFill>
                  <a:srgbClr val="F8F2E9"/>
                </a:solidFill>
                <a:latin typeface="Trebuchet MS"/>
                <a:cs typeface="Trebuchet MS"/>
              </a:rPr>
              <a:t>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09407" y="6047445"/>
            <a:ext cx="1992473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Пространство, ставшее воплощением свободы, легендарной жизни на воде и подлинного ощущения благополучия. Здесь над лагуной естественно соединяются приключения, безмятежность и лёгкая игривость.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75300" y="474974"/>
            <a:ext cx="4842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-170" dirty="0"/>
              <a:t>Как добраться в </a:t>
            </a:r>
            <a:r>
              <a:rPr sz="2400" spc="-175" dirty="0" err="1"/>
              <a:t>Soneva</a:t>
            </a:r>
            <a:r>
              <a:rPr sz="2400" spc="-345" dirty="0"/>
              <a:t> </a:t>
            </a:r>
            <a:r>
              <a:rPr sz="2400" spc="-140" dirty="0"/>
              <a:t>Jani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260385" y="1070985"/>
            <a:ext cx="3615674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spcBef>
                <a:spcPts val="100"/>
              </a:spcBef>
            </a:pPr>
            <a:r>
              <a:rPr lang="ru-RU" sz="1400" spc="-100" dirty="0">
                <a:solidFill>
                  <a:srgbClr val="261200"/>
                </a:solidFill>
                <a:latin typeface="Lucida Sans Unicode"/>
                <a:cs typeface="Lucida Sans Unicode"/>
              </a:rPr>
              <a:t>Путешествие начинается с захватывающего перелёта над Мальдивами: рассыпанные по океану атоллы и бирюзовые воды постепенно уступают место просторной частной лагуне </a:t>
            </a:r>
            <a:r>
              <a:rPr lang="en" sz="1400" spc="-100" dirty="0" err="1">
                <a:solidFill>
                  <a:srgbClr val="261200"/>
                </a:solidFill>
                <a:latin typeface="Lucida Sans Unicode"/>
                <a:cs typeface="Lucida Sans Unicode"/>
              </a:rPr>
              <a:t>Soneva</a:t>
            </a:r>
            <a:r>
              <a:rPr lang="en" sz="1400" spc="-100" dirty="0">
                <a:solidFill>
                  <a:srgbClr val="261200"/>
                </a:solidFill>
                <a:latin typeface="Lucida Sans Unicode"/>
                <a:cs typeface="Lucida Sans Unicode"/>
              </a:rPr>
              <a:t> Jani </a:t>
            </a:r>
            <a:r>
              <a:rPr lang="ru-RU" sz="1400" spc="-100" dirty="0">
                <a:solidFill>
                  <a:srgbClr val="261200"/>
                </a:solidFill>
                <a:latin typeface="Lucida Sans Unicode"/>
                <a:cs typeface="Lucida Sans Unicode"/>
              </a:rPr>
              <a:t>в атолле </a:t>
            </a:r>
            <a:r>
              <a:rPr lang="ru-RU" sz="1400" spc="-100" dirty="0" err="1">
                <a:solidFill>
                  <a:srgbClr val="261200"/>
                </a:solidFill>
                <a:latin typeface="Lucida Sans Unicode"/>
                <a:cs typeface="Lucida Sans Unicode"/>
              </a:rPr>
              <a:t>Нуну</a:t>
            </a:r>
            <a:r>
              <a:rPr sz="1400" spc="-10" dirty="0">
                <a:solidFill>
                  <a:srgbClr val="261200"/>
                </a:solidFill>
                <a:latin typeface="Lucida Sans Unicode"/>
                <a:cs typeface="Lucida Sans Unicode"/>
              </a:rPr>
              <a:t>.</a:t>
            </a:r>
            <a:endParaRPr sz="14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2042" y="4927596"/>
            <a:ext cx="4703326" cy="1077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80" dirty="0">
                <a:solidFill>
                  <a:srgbClr val="4E3B26"/>
                </a:solidFill>
                <a:latin typeface="Trebuchet MS"/>
                <a:cs typeface="Trebuchet MS"/>
              </a:rPr>
              <a:t>40</a:t>
            </a:r>
            <a:r>
              <a:rPr sz="1500" spc="-125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ru-RU" sz="1500" spc="-20" dirty="0">
                <a:solidFill>
                  <a:srgbClr val="4E3B26"/>
                </a:solidFill>
                <a:latin typeface="Trebuchet MS"/>
                <a:cs typeface="Trebuchet MS"/>
              </a:rPr>
              <a:t>минут на гидросамолёте от международного аэропорта Мале</a:t>
            </a:r>
            <a:endParaRPr sz="1500" dirty="0">
              <a:latin typeface="Trebuchet MS"/>
              <a:cs typeface="Trebuchet MS"/>
            </a:endParaRPr>
          </a:p>
          <a:p>
            <a:pPr marL="26034" marR="332105" indent="-8255">
              <a:spcBef>
                <a:spcPts val="1130"/>
              </a:spcBef>
            </a:pPr>
            <a:r>
              <a:rPr sz="1500" spc="-35" dirty="0">
                <a:solidFill>
                  <a:srgbClr val="4E3B26"/>
                </a:solidFill>
                <a:latin typeface="Trebuchet MS"/>
                <a:cs typeface="Trebuchet MS"/>
              </a:rPr>
              <a:t>10</a:t>
            </a:r>
            <a:r>
              <a:rPr sz="1500" spc="-12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ru-RU" sz="1500" spc="-20" dirty="0">
                <a:solidFill>
                  <a:srgbClr val="4E3B26"/>
                </a:solidFill>
                <a:latin typeface="Trebuchet MS"/>
                <a:cs typeface="Trebuchet MS"/>
              </a:rPr>
              <a:t>минут на скоростном катере от аэропорта </a:t>
            </a:r>
            <a:r>
              <a:rPr lang="ru-RU" sz="1500" spc="-20" dirty="0" err="1">
                <a:solidFill>
                  <a:srgbClr val="4E3B26"/>
                </a:solidFill>
                <a:latin typeface="Trebuchet MS"/>
                <a:cs typeface="Trebuchet MS"/>
              </a:rPr>
              <a:t>Маафару</a:t>
            </a:r>
            <a:r>
              <a:rPr lang="ru-RU" sz="1500" spc="-2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50056" y="6293269"/>
            <a:ext cx="5069878" cy="18210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 marR="435609" indent="-5715">
              <a:spcBef>
                <a:spcPts val="100"/>
              </a:spcBef>
            </a:pPr>
            <a:r>
              <a:rPr sz="1500" dirty="0">
                <a:solidFill>
                  <a:srgbClr val="4E3B26"/>
                </a:solidFill>
                <a:latin typeface="Trebuchet MS"/>
                <a:cs typeface="Trebuchet MS"/>
              </a:rPr>
              <a:t>20</a:t>
            </a:r>
            <a:r>
              <a:rPr sz="1500" spc="-95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ru-RU" sz="1500" spc="-20" dirty="0">
                <a:solidFill>
                  <a:srgbClr val="4E3B26"/>
                </a:solidFill>
                <a:latin typeface="Trebuchet MS"/>
                <a:cs typeface="Trebuchet MS"/>
              </a:rPr>
              <a:t>минут на гидросамолёте от </a:t>
            </a:r>
            <a:r>
              <a:rPr lang="en" sz="1500" spc="-2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500" spc="-2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en" sz="1500" spc="-20" dirty="0" err="1">
                <a:solidFill>
                  <a:srgbClr val="4E3B26"/>
                </a:solidFill>
                <a:latin typeface="Trebuchet MS"/>
                <a:cs typeface="Trebuchet MS"/>
              </a:rPr>
              <a:t>Fushi</a:t>
            </a:r>
            <a:r>
              <a:rPr lang="en" sz="1500" spc="-2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endParaRPr sz="1500" dirty="0">
              <a:latin typeface="Trebuchet MS"/>
              <a:cs typeface="Trebuchet MS"/>
            </a:endParaRPr>
          </a:p>
          <a:p>
            <a:pPr marL="22860" marR="441325" indent="-5715">
              <a:spcBef>
                <a:spcPts val="1130"/>
              </a:spcBef>
            </a:pPr>
            <a:r>
              <a:rPr sz="1500" dirty="0">
                <a:solidFill>
                  <a:srgbClr val="4E3B26"/>
                </a:solidFill>
                <a:latin typeface="Trebuchet MS"/>
                <a:cs typeface="Trebuchet MS"/>
              </a:rPr>
              <a:t>25</a:t>
            </a:r>
            <a:r>
              <a:rPr sz="1500" spc="-11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ru-RU" sz="1500" spc="-20" dirty="0">
                <a:solidFill>
                  <a:srgbClr val="4E3B26"/>
                </a:solidFill>
                <a:latin typeface="Trebuchet MS"/>
                <a:cs typeface="Trebuchet MS"/>
              </a:rPr>
              <a:t>минут на гидросамолёте от </a:t>
            </a:r>
            <a:r>
              <a:rPr lang="en" sz="1500" spc="-2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500" spc="-20" dirty="0">
                <a:solidFill>
                  <a:srgbClr val="4E3B26"/>
                </a:solidFill>
                <a:latin typeface="Trebuchet MS"/>
                <a:cs typeface="Trebuchet MS"/>
              </a:rPr>
              <a:t> Secret </a:t>
            </a:r>
            <a:endParaRPr sz="1500" dirty="0">
              <a:latin typeface="Trebuchet MS"/>
              <a:cs typeface="Trebuchet MS"/>
            </a:endParaRPr>
          </a:p>
          <a:p>
            <a:pPr marL="22860" marR="335915" indent="-3810">
              <a:spcBef>
                <a:spcPts val="1135"/>
              </a:spcBef>
            </a:pPr>
            <a:r>
              <a:rPr sz="1500" spc="65" dirty="0">
                <a:solidFill>
                  <a:srgbClr val="4E3B26"/>
                </a:solidFill>
                <a:latin typeface="Trebuchet MS"/>
                <a:cs typeface="Trebuchet MS"/>
              </a:rPr>
              <a:t>90</a:t>
            </a:r>
            <a:r>
              <a:rPr sz="1500" spc="-125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sz="1500" spc="-20" dirty="0">
                <a:solidFill>
                  <a:srgbClr val="4E3B26"/>
                </a:solidFill>
                <a:latin typeface="Trebuchet MS"/>
                <a:cs typeface="Trebuchet MS"/>
              </a:rPr>
              <a:t>minutes</a:t>
            </a:r>
            <a:r>
              <a:rPr sz="1500" spc="-12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ru-RU" sz="1500" dirty="0">
                <a:solidFill>
                  <a:srgbClr val="4E3B26"/>
                </a:solidFill>
                <a:latin typeface="Trebuchet MS"/>
                <a:cs typeface="Trebuchet MS"/>
              </a:rPr>
              <a:t>минут на скоростном катере от </a:t>
            </a:r>
            <a:r>
              <a:rPr lang="en" sz="150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50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en" sz="1500" dirty="0" err="1">
                <a:solidFill>
                  <a:srgbClr val="4E3B26"/>
                </a:solidFill>
                <a:latin typeface="Trebuchet MS"/>
                <a:cs typeface="Trebuchet MS"/>
              </a:rPr>
              <a:t>Fushi</a:t>
            </a:r>
            <a:r>
              <a:rPr lang="en" sz="150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endParaRPr sz="1500" dirty="0">
              <a:latin typeface="Trebuchet MS"/>
              <a:cs typeface="Trebuchet MS"/>
            </a:endParaRPr>
          </a:p>
          <a:p>
            <a:pPr marL="20955" marR="5080" indent="-8890">
              <a:lnSpc>
                <a:spcPct val="100000"/>
              </a:lnSpc>
              <a:spcBef>
                <a:spcPts val="1135"/>
              </a:spcBef>
            </a:pPr>
            <a:r>
              <a:rPr lang="ru-RU" sz="1500" spc="120" dirty="0">
                <a:solidFill>
                  <a:srgbClr val="4E3B26"/>
                </a:solidFill>
                <a:latin typeface="Trebuchet MS"/>
                <a:cs typeface="Trebuchet MS"/>
              </a:rPr>
              <a:t>Для гостей </a:t>
            </a:r>
            <a:r>
              <a:rPr lang="en" sz="1500" spc="12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500" spc="12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ru-RU" sz="1500" spc="120" dirty="0">
                <a:solidFill>
                  <a:srgbClr val="4E3B26"/>
                </a:solidFill>
                <a:latin typeface="Trebuchet MS"/>
                <a:cs typeface="Trebuchet MS"/>
              </a:rPr>
              <a:t>доступен приватный лаундж (зона ожидания) в терминале.</a:t>
            </a:r>
            <a:endParaRPr lang="en" sz="15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98542" y="2169698"/>
            <a:ext cx="795020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60350" marR="5080" indent="-248285">
              <a:lnSpc>
                <a:spcPts val="1110"/>
              </a:lnSpc>
              <a:spcBef>
                <a:spcPts val="315"/>
              </a:spcBef>
            </a:pPr>
            <a:r>
              <a:rPr sz="1100" spc="-105" dirty="0">
                <a:solidFill>
                  <a:srgbClr val="A99E81"/>
                </a:solidFill>
                <a:latin typeface="Lucida Sans Unicode"/>
                <a:cs typeface="Lucida Sans Unicode"/>
              </a:rPr>
              <a:t>Makunudhoo </a:t>
            </a:r>
            <a:r>
              <a:rPr sz="1100" spc="-10" dirty="0">
                <a:solidFill>
                  <a:srgbClr val="A99E81"/>
                </a:solidFill>
                <a:latin typeface="Lucida Sans Unicode"/>
                <a:cs typeface="Lucida Sans Unicode"/>
              </a:rPr>
              <a:t>Atoll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75055" y="2040509"/>
            <a:ext cx="421640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73025" marR="5080" indent="-60960">
              <a:lnSpc>
                <a:spcPts val="1110"/>
              </a:lnSpc>
              <a:spcBef>
                <a:spcPts val="315"/>
              </a:spcBef>
            </a:pPr>
            <a:r>
              <a:rPr sz="1100" spc="-100" dirty="0">
                <a:solidFill>
                  <a:srgbClr val="6D2B17"/>
                </a:solidFill>
                <a:latin typeface="Lucida Sans Unicode"/>
                <a:cs typeface="Lucida Sans Unicode"/>
              </a:rPr>
              <a:t>Noonu </a:t>
            </a:r>
            <a:r>
              <a:rPr sz="1100" spc="-10" dirty="0">
                <a:solidFill>
                  <a:srgbClr val="6D2B17"/>
                </a:solidFill>
                <a:latin typeface="Lucida Sans Unicode"/>
                <a:cs typeface="Lucida Sans Unicode"/>
              </a:rPr>
              <a:t>Atoll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19427" y="3876419"/>
            <a:ext cx="30353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70" dirty="0">
                <a:solidFill>
                  <a:srgbClr val="A99E81"/>
                </a:solidFill>
                <a:latin typeface="Lucida Sans Unicode"/>
                <a:cs typeface="Lucida Sans Unicode"/>
              </a:rPr>
              <a:t>Malé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79571" y="2920563"/>
            <a:ext cx="295275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34290">
              <a:lnSpc>
                <a:spcPts val="1110"/>
              </a:lnSpc>
              <a:spcBef>
                <a:spcPts val="315"/>
              </a:spcBef>
            </a:pPr>
            <a:r>
              <a:rPr sz="1100" spc="-25" dirty="0">
                <a:solidFill>
                  <a:srgbClr val="A99E81"/>
                </a:solidFill>
                <a:latin typeface="Lucida Sans Unicode"/>
                <a:cs typeface="Lucida Sans Unicode"/>
              </a:rPr>
              <a:t>Baa </a:t>
            </a:r>
            <a:r>
              <a:rPr sz="1100" spc="-85" dirty="0">
                <a:solidFill>
                  <a:srgbClr val="A99E81"/>
                </a:solidFill>
                <a:latin typeface="Lucida Sans Unicode"/>
                <a:cs typeface="Lucida Sans Unicode"/>
              </a:rPr>
              <a:t>Atoll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824656" y="5457393"/>
            <a:ext cx="643890" cy="715010"/>
          </a:xfrm>
          <a:custGeom>
            <a:avLst/>
            <a:gdLst/>
            <a:ahLst/>
            <a:cxnLst/>
            <a:rect l="l" t="t" r="r" b="b"/>
            <a:pathLst>
              <a:path w="643890" h="715010">
                <a:moveTo>
                  <a:pt x="453986" y="163791"/>
                </a:moveTo>
                <a:lnTo>
                  <a:pt x="429615" y="121259"/>
                </a:lnTo>
                <a:lnTo>
                  <a:pt x="411937" y="95885"/>
                </a:lnTo>
                <a:lnTo>
                  <a:pt x="395503" y="70764"/>
                </a:lnTo>
                <a:lnTo>
                  <a:pt x="375475" y="50215"/>
                </a:lnTo>
                <a:lnTo>
                  <a:pt x="346938" y="38531"/>
                </a:lnTo>
                <a:lnTo>
                  <a:pt x="343598" y="38125"/>
                </a:lnTo>
                <a:lnTo>
                  <a:pt x="337972" y="38125"/>
                </a:lnTo>
                <a:lnTo>
                  <a:pt x="322389" y="41173"/>
                </a:lnTo>
                <a:lnTo>
                  <a:pt x="314363" y="41173"/>
                </a:lnTo>
                <a:lnTo>
                  <a:pt x="310578" y="40716"/>
                </a:lnTo>
                <a:lnTo>
                  <a:pt x="306311" y="39458"/>
                </a:lnTo>
                <a:lnTo>
                  <a:pt x="290322" y="32562"/>
                </a:lnTo>
                <a:lnTo>
                  <a:pt x="260261" y="13665"/>
                </a:lnTo>
                <a:lnTo>
                  <a:pt x="244500" y="6134"/>
                </a:lnTo>
                <a:lnTo>
                  <a:pt x="234518" y="3251"/>
                </a:lnTo>
                <a:lnTo>
                  <a:pt x="224078" y="1358"/>
                </a:lnTo>
                <a:lnTo>
                  <a:pt x="213296" y="317"/>
                </a:lnTo>
                <a:lnTo>
                  <a:pt x="202234" y="0"/>
                </a:lnTo>
                <a:lnTo>
                  <a:pt x="182029" y="825"/>
                </a:lnTo>
                <a:lnTo>
                  <a:pt x="161734" y="2755"/>
                </a:lnTo>
                <a:lnTo>
                  <a:pt x="141871" y="5054"/>
                </a:lnTo>
                <a:lnTo>
                  <a:pt x="122910" y="6934"/>
                </a:lnTo>
                <a:lnTo>
                  <a:pt x="64198" y="28981"/>
                </a:lnTo>
                <a:lnTo>
                  <a:pt x="23329" y="79197"/>
                </a:lnTo>
                <a:lnTo>
                  <a:pt x="0" y="142049"/>
                </a:lnTo>
                <a:lnTo>
                  <a:pt x="1066" y="176707"/>
                </a:lnTo>
                <a:lnTo>
                  <a:pt x="15862" y="203885"/>
                </a:lnTo>
                <a:lnTo>
                  <a:pt x="28371" y="210604"/>
                </a:lnTo>
                <a:lnTo>
                  <a:pt x="40563" y="212585"/>
                </a:lnTo>
                <a:lnTo>
                  <a:pt x="51460" y="216547"/>
                </a:lnTo>
                <a:lnTo>
                  <a:pt x="60096" y="229184"/>
                </a:lnTo>
                <a:lnTo>
                  <a:pt x="61480" y="246405"/>
                </a:lnTo>
                <a:lnTo>
                  <a:pt x="53428" y="257289"/>
                </a:lnTo>
                <a:lnTo>
                  <a:pt x="42481" y="267233"/>
                </a:lnTo>
                <a:lnTo>
                  <a:pt x="35191" y="281647"/>
                </a:lnTo>
                <a:lnTo>
                  <a:pt x="58775" y="332181"/>
                </a:lnTo>
                <a:lnTo>
                  <a:pt x="104813" y="365340"/>
                </a:lnTo>
                <a:lnTo>
                  <a:pt x="121043" y="368858"/>
                </a:lnTo>
                <a:lnTo>
                  <a:pt x="127952" y="368858"/>
                </a:lnTo>
                <a:lnTo>
                  <a:pt x="148247" y="365239"/>
                </a:lnTo>
                <a:lnTo>
                  <a:pt x="164973" y="355511"/>
                </a:lnTo>
                <a:lnTo>
                  <a:pt x="179755" y="341376"/>
                </a:lnTo>
                <a:lnTo>
                  <a:pt x="194183" y="324535"/>
                </a:lnTo>
                <a:lnTo>
                  <a:pt x="225361" y="301256"/>
                </a:lnTo>
                <a:lnTo>
                  <a:pt x="261721" y="289356"/>
                </a:lnTo>
                <a:lnTo>
                  <a:pt x="299313" y="278218"/>
                </a:lnTo>
                <a:lnTo>
                  <a:pt x="334175" y="257175"/>
                </a:lnTo>
                <a:lnTo>
                  <a:pt x="359371" y="240182"/>
                </a:lnTo>
                <a:lnTo>
                  <a:pt x="392976" y="221856"/>
                </a:lnTo>
                <a:lnTo>
                  <a:pt x="425996" y="201714"/>
                </a:lnTo>
                <a:lnTo>
                  <a:pt x="449478" y="179235"/>
                </a:lnTo>
                <a:lnTo>
                  <a:pt x="453936" y="172542"/>
                </a:lnTo>
                <a:lnTo>
                  <a:pt x="453986" y="163791"/>
                </a:lnTo>
                <a:close/>
              </a:path>
              <a:path w="643890" h="715010">
                <a:moveTo>
                  <a:pt x="643331" y="395643"/>
                </a:moveTo>
                <a:lnTo>
                  <a:pt x="642912" y="376516"/>
                </a:lnTo>
                <a:lnTo>
                  <a:pt x="619785" y="368681"/>
                </a:lnTo>
                <a:lnTo>
                  <a:pt x="612495" y="368973"/>
                </a:lnTo>
                <a:lnTo>
                  <a:pt x="572731" y="382460"/>
                </a:lnTo>
                <a:lnTo>
                  <a:pt x="538949" y="410464"/>
                </a:lnTo>
                <a:lnTo>
                  <a:pt x="507707" y="444119"/>
                </a:lnTo>
                <a:lnTo>
                  <a:pt x="475564" y="474560"/>
                </a:lnTo>
                <a:lnTo>
                  <a:pt x="439089" y="492950"/>
                </a:lnTo>
                <a:lnTo>
                  <a:pt x="393484" y="504494"/>
                </a:lnTo>
                <a:lnTo>
                  <a:pt x="354622" y="519404"/>
                </a:lnTo>
                <a:lnTo>
                  <a:pt x="325869" y="541870"/>
                </a:lnTo>
                <a:lnTo>
                  <a:pt x="310527" y="576097"/>
                </a:lnTo>
                <a:lnTo>
                  <a:pt x="311950" y="626275"/>
                </a:lnTo>
                <a:lnTo>
                  <a:pt x="334632" y="671969"/>
                </a:lnTo>
                <a:lnTo>
                  <a:pt x="362458" y="678446"/>
                </a:lnTo>
                <a:lnTo>
                  <a:pt x="378650" y="683209"/>
                </a:lnTo>
                <a:lnTo>
                  <a:pt x="389940" y="691108"/>
                </a:lnTo>
                <a:lnTo>
                  <a:pt x="400773" y="701649"/>
                </a:lnTo>
                <a:lnTo>
                  <a:pt x="412242" y="710857"/>
                </a:lnTo>
                <a:lnTo>
                  <a:pt x="425462" y="714806"/>
                </a:lnTo>
                <a:lnTo>
                  <a:pt x="428510" y="714667"/>
                </a:lnTo>
                <a:lnTo>
                  <a:pt x="446417" y="709764"/>
                </a:lnTo>
                <a:lnTo>
                  <a:pt x="459066" y="703275"/>
                </a:lnTo>
                <a:lnTo>
                  <a:pt x="468998" y="694588"/>
                </a:lnTo>
                <a:lnTo>
                  <a:pt x="484479" y="673239"/>
                </a:lnTo>
                <a:lnTo>
                  <a:pt x="492036" y="666661"/>
                </a:lnTo>
                <a:lnTo>
                  <a:pt x="499745" y="663105"/>
                </a:lnTo>
                <a:lnTo>
                  <a:pt x="507593" y="662051"/>
                </a:lnTo>
                <a:lnTo>
                  <a:pt x="514616" y="662736"/>
                </a:lnTo>
                <a:lnTo>
                  <a:pt x="521754" y="664565"/>
                </a:lnTo>
                <a:lnTo>
                  <a:pt x="528980" y="667143"/>
                </a:lnTo>
                <a:lnTo>
                  <a:pt x="543699" y="673049"/>
                </a:lnTo>
                <a:lnTo>
                  <a:pt x="551167" y="675627"/>
                </a:lnTo>
                <a:lnTo>
                  <a:pt x="558711" y="677443"/>
                </a:lnTo>
                <a:lnTo>
                  <a:pt x="566331" y="678141"/>
                </a:lnTo>
                <a:lnTo>
                  <a:pt x="573468" y="678141"/>
                </a:lnTo>
                <a:lnTo>
                  <a:pt x="580682" y="676173"/>
                </a:lnTo>
                <a:lnTo>
                  <a:pt x="587959" y="670852"/>
                </a:lnTo>
                <a:lnTo>
                  <a:pt x="604570" y="646010"/>
                </a:lnTo>
                <a:lnTo>
                  <a:pt x="604469" y="615899"/>
                </a:lnTo>
                <a:lnTo>
                  <a:pt x="597852" y="584644"/>
                </a:lnTo>
                <a:lnTo>
                  <a:pt x="594956" y="556361"/>
                </a:lnTo>
                <a:lnTo>
                  <a:pt x="601345" y="527850"/>
                </a:lnTo>
                <a:lnTo>
                  <a:pt x="601230" y="504024"/>
                </a:lnTo>
                <a:lnTo>
                  <a:pt x="602361" y="482676"/>
                </a:lnTo>
                <a:lnTo>
                  <a:pt x="606933" y="462267"/>
                </a:lnTo>
                <a:lnTo>
                  <a:pt x="617156" y="441274"/>
                </a:lnTo>
                <a:lnTo>
                  <a:pt x="631317" y="419430"/>
                </a:lnTo>
                <a:lnTo>
                  <a:pt x="643331" y="395643"/>
                </a:lnTo>
                <a:close/>
              </a:path>
            </a:pathLst>
          </a:custGeom>
          <a:solidFill>
            <a:srgbClr val="E7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84167" y="4380901"/>
            <a:ext cx="429895" cy="335280"/>
          </a:xfrm>
          <a:custGeom>
            <a:avLst/>
            <a:gdLst/>
            <a:ahLst/>
            <a:cxnLst/>
            <a:rect l="l" t="t" r="r" b="b"/>
            <a:pathLst>
              <a:path w="429895" h="335279">
                <a:moveTo>
                  <a:pt x="132009" y="0"/>
                </a:moveTo>
                <a:lnTo>
                  <a:pt x="92867" y="7289"/>
                </a:lnTo>
                <a:lnTo>
                  <a:pt x="37529" y="68637"/>
                </a:lnTo>
                <a:lnTo>
                  <a:pt x="13466" y="109266"/>
                </a:lnTo>
                <a:lnTo>
                  <a:pt x="0" y="159131"/>
                </a:lnTo>
                <a:lnTo>
                  <a:pt x="4345" y="168200"/>
                </a:lnTo>
                <a:lnTo>
                  <a:pt x="13754" y="174138"/>
                </a:lnTo>
                <a:lnTo>
                  <a:pt x="28110" y="180517"/>
                </a:lnTo>
                <a:lnTo>
                  <a:pt x="47368" y="191235"/>
                </a:lnTo>
                <a:lnTo>
                  <a:pt x="58554" y="202145"/>
                </a:lnTo>
                <a:lnTo>
                  <a:pt x="66256" y="216018"/>
                </a:lnTo>
                <a:lnTo>
                  <a:pt x="75062" y="235623"/>
                </a:lnTo>
                <a:lnTo>
                  <a:pt x="88239" y="261700"/>
                </a:lnTo>
                <a:lnTo>
                  <a:pt x="125150" y="312602"/>
                </a:lnTo>
                <a:lnTo>
                  <a:pt x="161806" y="333768"/>
                </a:lnTo>
                <a:lnTo>
                  <a:pt x="174046" y="335203"/>
                </a:lnTo>
                <a:lnTo>
                  <a:pt x="196117" y="330633"/>
                </a:lnTo>
                <a:lnTo>
                  <a:pt x="216664" y="320251"/>
                </a:lnTo>
                <a:lnTo>
                  <a:pt x="238025" y="309052"/>
                </a:lnTo>
                <a:lnTo>
                  <a:pt x="262539" y="302031"/>
                </a:lnTo>
                <a:lnTo>
                  <a:pt x="287265" y="299362"/>
                </a:lnTo>
                <a:lnTo>
                  <a:pt x="312327" y="297365"/>
                </a:lnTo>
                <a:lnTo>
                  <a:pt x="337460" y="296114"/>
                </a:lnTo>
                <a:lnTo>
                  <a:pt x="364978" y="295681"/>
                </a:lnTo>
                <a:lnTo>
                  <a:pt x="398236" y="292364"/>
                </a:lnTo>
                <a:lnTo>
                  <a:pt x="417333" y="280749"/>
                </a:lnTo>
                <a:lnTo>
                  <a:pt x="426382" y="258337"/>
                </a:lnTo>
                <a:lnTo>
                  <a:pt x="429494" y="222631"/>
                </a:lnTo>
                <a:lnTo>
                  <a:pt x="429529" y="202358"/>
                </a:lnTo>
                <a:lnTo>
                  <a:pt x="426503" y="183673"/>
                </a:lnTo>
                <a:lnTo>
                  <a:pt x="417771" y="169970"/>
                </a:lnTo>
                <a:lnTo>
                  <a:pt x="400690" y="164642"/>
                </a:lnTo>
                <a:lnTo>
                  <a:pt x="397121" y="164642"/>
                </a:lnTo>
                <a:lnTo>
                  <a:pt x="358588" y="187351"/>
                </a:lnTo>
                <a:lnTo>
                  <a:pt x="346554" y="201964"/>
                </a:lnTo>
                <a:lnTo>
                  <a:pt x="332783" y="214414"/>
                </a:lnTo>
                <a:lnTo>
                  <a:pt x="323331" y="219734"/>
                </a:lnTo>
                <a:lnTo>
                  <a:pt x="314114" y="223302"/>
                </a:lnTo>
                <a:lnTo>
                  <a:pt x="305098" y="225306"/>
                </a:lnTo>
                <a:lnTo>
                  <a:pt x="296245" y="225933"/>
                </a:lnTo>
                <a:lnTo>
                  <a:pt x="282347" y="224542"/>
                </a:lnTo>
                <a:lnTo>
                  <a:pt x="241026" y="209778"/>
                </a:lnTo>
                <a:lnTo>
                  <a:pt x="214152" y="174142"/>
                </a:lnTo>
                <a:lnTo>
                  <a:pt x="213098" y="165620"/>
                </a:lnTo>
                <a:lnTo>
                  <a:pt x="209623" y="147018"/>
                </a:lnTo>
                <a:lnTo>
                  <a:pt x="202953" y="132802"/>
                </a:lnTo>
                <a:lnTo>
                  <a:pt x="195151" y="119088"/>
                </a:lnTo>
                <a:lnTo>
                  <a:pt x="188283" y="101993"/>
                </a:lnTo>
                <a:lnTo>
                  <a:pt x="188281" y="81771"/>
                </a:lnTo>
                <a:lnTo>
                  <a:pt x="197177" y="66594"/>
                </a:lnTo>
                <a:lnTo>
                  <a:pt x="207719" y="52600"/>
                </a:lnTo>
                <a:lnTo>
                  <a:pt x="212654" y="35928"/>
                </a:lnTo>
                <a:lnTo>
                  <a:pt x="204955" y="20102"/>
                </a:lnTo>
                <a:lnTo>
                  <a:pt x="185681" y="8886"/>
                </a:lnTo>
                <a:lnTo>
                  <a:pt x="159731" y="2209"/>
                </a:lnTo>
                <a:lnTo>
                  <a:pt x="132009" y="0"/>
                </a:lnTo>
                <a:close/>
              </a:path>
            </a:pathLst>
          </a:custGeom>
          <a:solidFill>
            <a:srgbClr val="E7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9470905" y="1163050"/>
            <a:ext cx="1102360" cy="3436620"/>
            <a:chOff x="9470905" y="1163050"/>
            <a:chExt cx="1102360" cy="3436620"/>
          </a:xfrm>
        </p:grpSpPr>
        <p:sp>
          <p:nvSpPr>
            <p:cNvPr id="13" name="object 13"/>
            <p:cNvSpPr/>
            <p:nvPr/>
          </p:nvSpPr>
          <p:spPr>
            <a:xfrm>
              <a:off x="9614282" y="3830255"/>
              <a:ext cx="288925" cy="768985"/>
            </a:xfrm>
            <a:custGeom>
              <a:avLst/>
              <a:gdLst/>
              <a:ahLst/>
              <a:cxnLst/>
              <a:rect l="l" t="t" r="r" b="b"/>
              <a:pathLst>
                <a:path w="288925" h="768985">
                  <a:moveTo>
                    <a:pt x="73739" y="0"/>
                  </a:moveTo>
                  <a:lnTo>
                    <a:pt x="35620" y="40365"/>
                  </a:lnTo>
                  <a:lnTo>
                    <a:pt x="32474" y="88942"/>
                  </a:lnTo>
                  <a:lnTo>
                    <a:pt x="32612" y="112934"/>
                  </a:lnTo>
                  <a:lnTo>
                    <a:pt x="31981" y="136793"/>
                  </a:lnTo>
                  <a:lnTo>
                    <a:pt x="29518" y="160312"/>
                  </a:lnTo>
                  <a:lnTo>
                    <a:pt x="24315" y="180732"/>
                  </a:lnTo>
                  <a:lnTo>
                    <a:pt x="16777" y="200480"/>
                  </a:lnTo>
                  <a:lnTo>
                    <a:pt x="8890" y="220064"/>
                  </a:lnTo>
                  <a:lnTo>
                    <a:pt x="2645" y="239991"/>
                  </a:lnTo>
                  <a:lnTo>
                    <a:pt x="0" y="273560"/>
                  </a:lnTo>
                  <a:lnTo>
                    <a:pt x="4351" y="308449"/>
                  </a:lnTo>
                  <a:lnTo>
                    <a:pt x="11358" y="343203"/>
                  </a:lnTo>
                  <a:lnTo>
                    <a:pt x="16678" y="376364"/>
                  </a:lnTo>
                  <a:lnTo>
                    <a:pt x="17039" y="409414"/>
                  </a:lnTo>
                  <a:lnTo>
                    <a:pt x="10849" y="474005"/>
                  </a:lnTo>
                  <a:lnTo>
                    <a:pt x="11052" y="506526"/>
                  </a:lnTo>
                  <a:lnTo>
                    <a:pt x="16041" y="543902"/>
                  </a:lnTo>
                  <a:lnTo>
                    <a:pt x="22674" y="580304"/>
                  </a:lnTo>
                  <a:lnTo>
                    <a:pt x="28881" y="616958"/>
                  </a:lnTo>
                  <a:lnTo>
                    <a:pt x="32591" y="655091"/>
                  </a:lnTo>
                  <a:lnTo>
                    <a:pt x="41195" y="699228"/>
                  </a:lnTo>
                  <a:lnTo>
                    <a:pt x="61955" y="735420"/>
                  </a:lnTo>
                  <a:lnTo>
                    <a:pt x="93701" y="759899"/>
                  </a:lnTo>
                  <a:lnTo>
                    <a:pt x="135258" y="768896"/>
                  </a:lnTo>
                  <a:lnTo>
                    <a:pt x="142849" y="768640"/>
                  </a:lnTo>
                  <a:lnTo>
                    <a:pt x="206916" y="741285"/>
                  </a:lnTo>
                  <a:lnTo>
                    <a:pt x="235734" y="701686"/>
                  </a:lnTo>
                  <a:lnTo>
                    <a:pt x="257362" y="655283"/>
                  </a:lnTo>
                  <a:lnTo>
                    <a:pt x="275746" y="611492"/>
                  </a:lnTo>
                  <a:lnTo>
                    <a:pt x="288547" y="543371"/>
                  </a:lnTo>
                  <a:lnTo>
                    <a:pt x="288036" y="506977"/>
                  </a:lnTo>
                  <a:lnTo>
                    <a:pt x="285353" y="446832"/>
                  </a:lnTo>
                  <a:lnTo>
                    <a:pt x="274084" y="402580"/>
                  </a:lnTo>
                  <a:lnTo>
                    <a:pt x="264722" y="379577"/>
                  </a:lnTo>
                  <a:lnTo>
                    <a:pt x="257263" y="358241"/>
                  </a:lnTo>
                  <a:lnTo>
                    <a:pt x="253989" y="338812"/>
                  </a:lnTo>
                  <a:lnTo>
                    <a:pt x="253522" y="319089"/>
                  </a:lnTo>
                  <a:lnTo>
                    <a:pt x="254486" y="296875"/>
                  </a:lnTo>
                  <a:lnTo>
                    <a:pt x="255961" y="277822"/>
                  </a:lnTo>
                  <a:lnTo>
                    <a:pt x="256181" y="268014"/>
                  </a:lnTo>
                  <a:lnTo>
                    <a:pt x="255197" y="258749"/>
                  </a:lnTo>
                  <a:lnTo>
                    <a:pt x="250666" y="246688"/>
                  </a:lnTo>
                  <a:lnTo>
                    <a:pt x="237336" y="225795"/>
                  </a:lnTo>
                  <a:lnTo>
                    <a:pt x="232997" y="214363"/>
                  </a:lnTo>
                  <a:lnTo>
                    <a:pt x="233260" y="200120"/>
                  </a:lnTo>
                  <a:lnTo>
                    <a:pt x="237004" y="185899"/>
                  </a:lnTo>
                  <a:lnTo>
                    <a:pt x="240177" y="171425"/>
                  </a:lnTo>
                  <a:lnTo>
                    <a:pt x="220185" y="130648"/>
                  </a:lnTo>
                  <a:lnTo>
                    <a:pt x="194758" y="109461"/>
                  </a:lnTo>
                  <a:lnTo>
                    <a:pt x="178908" y="84048"/>
                  </a:lnTo>
                  <a:lnTo>
                    <a:pt x="157564" y="69093"/>
                  </a:lnTo>
                  <a:lnTo>
                    <a:pt x="140775" y="49010"/>
                  </a:lnTo>
                  <a:lnTo>
                    <a:pt x="124650" y="28168"/>
                  </a:lnTo>
                  <a:lnTo>
                    <a:pt x="105299" y="10934"/>
                  </a:lnTo>
                  <a:lnTo>
                    <a:pt x="96516" y="6016"/>
                  </a:lnTo>
                  <a:lnTo>
                    <a:pt x="88333" y="2614"/>
                  </a:lnTo>
                  <a:lnTo>
                    <a:pt x="80744" y="638"/>
                  </a:lnTo>
                  <a:lnTo>
                    <a:pt x="73739" y="0"/>
                  </a:lnTo>
                  <a:close/>
                </a:path>
              </a:pathLst>
            </a:custGeom>
            <a:solidFill>
              <a:srgbClr val="E7D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34015" y="3760794"/>
              <a:ext cx="104871" cy="798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5372" y="1805345"/>
              <a:ext cx="131991" cy="2112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45226" y="3253190"/>
              <a:ext cx="157316" cy="939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84773" y="1163050"/>
              <a:ext cx="888236" cy="310010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474487" y="1922663"/>
              <a:ext cx="93345" cy="93345"/>
            </a:xfrm>
            <a:custGeom>
              <a:avLst/>
              <a:gdLst/>
              <a:ahLst/>
              <a:cxnLst/>
              <a:rect l="l" t="t" r="r" b="b"/>
              <a:pathLst>
                <a:path w="93345" h="93344">
                  <a:moveTo>
                    <a:pt x="46583" y="0"/>
                  </a:moveTo>
                  <a:lnTo>
                    <a:pt x="28449" y="3660"/>
                  </a:lnTo>
                  <a:lnTo>
                    <a:pt x="13642" y="13642"/>
                  </a:lnTo>
                  <a:lnTo>
                    <a:pt x="3660" y="28449"/>
                  </a:lnTo>
                  <a:lnTo>
                    <a:pt x="0" y="46583"/>
                  </a:lnTo>
                  <a:lnTo>
                    <a:pt x="3660" y="64709"/>
                  </a:lnTo>
                  <a:lnTo>
                    <a:pt x="13642" y="79513"/>
                  </a:lnTo>
                  <a:lnTo>
                    <a:pt x="28449" y="89494"/>
                  </a:lnTo>
                  <a:lnTo>
                    <a:pt x="46583" y="93154"/>
                  </a:lnTo>
                  <a:lnTo>
                    <a:pt x="64717" y="89494"/>
                  </a:lnTo>
                  <a:lnTo>
                    <a:pt x="79524" y="79513"/>
                  </a:lnTo>
                  <a:lnTo>
                    <a:pt x="89506" y="64709"/>
                  </a:lnTo>
                  <a:lnTo>
                    <a:pt x="93167" y="46583"/>
                  </a:lnTo>
                  <a:lnTo>
                    <a:pt x="89506" y="28449"/>
                  </a:lnTo>
                  <a:lnTo>
                    <a:pt x="79524" y="13642"/>
                  </a:lnTo>
                  <a:lnTo>
                    <a:pt x="64717" y="3660"/>
                  </a:lnTo>
                  <a:lnTo>
                    <a:pt x="46583" y="0"/>
                  </a:lnTo>
                  <a:close/>
                </a:path>
              </a:pathLst>
            </a:custGeom>
            <a:solidFill>
              <a:srgbClr val="002D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474487" y="1922663"/>
              <a:ext cx="93345" cy="93345"/>
            </a:xfrm>
            <a:custGeom>
              <a:avLst/>
              <a:gdLst/>
              <a:ahLst/>
              <a:cxnLst/>
              <a:rect l="l" t="t" r="r" b="b"/>
              <a:pathLst>
                <a:path w="93345" h="93344">
                  <a:moveTo>
                    <a:pt x="46583" y="0"/>
                  </a:moveTo>
                  <a:lnTo>
                    <a:pt x="28449" y="3660"/>
                  </a:lnTo>
                  <a:lnTo>
                    <a:pt x="13642" y="13642"/>
                  </a:lnTo>
                  <a:lnTo>
                    <a:pt x="3660" y="28449"/>
                  </a:lnTo>
                  <a:lnTo>
                    <a:pt x="0" y="46583"/>
                  </a:lnTo>
                  <a:lnTo>
                    <a:pt x="3660" y="64709"/>
                  </a:lnTo>
                  <a:lnTo>
                    <a:pt x="13642" y="79513"/>
                  </a:lnTo>
                  <a:lnTo>
                    <a:pt x="28449" y="89494"/>
                  </a:lnTo>
                  <a:lnTo>
                    <a:pt x="46583" y="93154"/>
                  </a:lnTo>
                  <a:lnTo>
                    <a:pt x="64717" y="89494"/>
                  </a:lnTo>
                  <a:lnTo>
                    <a:pt x="79524" y="79513"/>
                  </a:lnTo>
                  <a:lnTo>
                    <a:pt x="89506" y="64709"/>
                  </a:lnTo>
                  <a:lnTo>
                    <a:pt x="93167" y="46583"/>
                  </a:lnTo>
                  <a:lnTo>
                    <a:pt x="89506" y="28449"/>
                  </a:lnTo>
                  <a:lnTo>
                    <a:pt x="79524" y="13642"/>
                  </a:lnTo>
                  <a:lnTo>
                    <a:pt x="64717" y="3660"/>
                  </a:lnTo>
                  <a:lnTo>
                    <a:pt x="46583" y="0"/>
                  </a:lnTo>
                  <a:close/>
                </a:path>
              </a:pathLst>
            </a:custGeom>
            <a:solidFill>
              <a:srgbClr val="A99E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474487" y="1922663"/>
              <a:ext cx="93345" cy="93345"/>
            </a:xfrm>
            <a:custGeom>
              <a:avLst/>
              <a:gdLst/>
              <a:ahLst/>
              <a:cxnLst/>
              <a:rect l="l" t="t" r="r" b="b"/>
              <a:pathLst>
                <a:path w="93345" h="93344">
                  <a:moveTo>
                    <a:pt x="46583" y="0"/>
                  </a:moveTo>
                  <a:lnTo>
                    <a:pt x="64717" y="3660"/>
                  </a:lnTo>
                  <a:lnTo>
                    <a:pt x="79524" y="13642"/>
                  </a:lnTo>
                  <a:lnTo>
                    <a:pt x="89506" y="28449"/>
                  </a:lnTo>
                  <a:lnTo>
                    <a:pt x="93167" y="46583"/>
                  </a:lnTo>
                  <a:lnTo>
                    <a:pt x="89506" y="64709"/>
                  </a:lnTo>
                  <a:lnTo>
                    <a:pt x="79524" y="79513"/>
                  </a:lnTo>
                  <a:lnTo>
                    <a:pt x="64717" y="89494"/>
                  </a:lnTo>
                  <a:lnTo>
                    <a:pt x="46583" y="93154"/>
                  </a:lnTo>
                  <a:lnTo>
                    <a:pt x="28449" y="89494"/>
                  </a:lnTo>
                  <a:lnTo>
                    <a:pt x="13642" y="79513"/>
                  </a:lnTo>
                  <a:lnTo>
                    <a:pt x="3660" y="64709"/>
                  </a:lnTo>
                  <a:lnTo>
                    <a:pt x="0" y="46583"/>
                  </a:lnTo>
                  <a:lnTo>
                    <a:pt x="3660" y="28449"/>
                  </a:lnTo>
                  <a:lnTo>
                    <a:pt x="13642" y="13642"/>
                  </a:lnTo>
                  <a:lnTo>
                    <a:pt x="28449" y="3660"/>
                  </a:lnTo>
                  <a:lnTo>
                    <a:pt x="46583" y="0"/>
                  </a:lnTo>
                  <a:close/>
                </a:path>
              </a:pathLst>
            </a:custGeom>
            <a:ln w="7162">
              <a:solidFill>
                <a:srgbClr val="FFF9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9724428" y="4713249"/>
            <a:ext cx="234950" cy="637540"/>
          </a:xfrm>
          <a:custGeom>
            <a:avLst/>
            <a:gdLst/>
            <a:ahLst/>
            <a:cxnLst/>
            <a:rect l="l" t="t" r="r" b="b"/>
            <a:pathLst>
              <a:path w="234950" h="637539">
                <a:moveTo>
                  <a:pt x="223177" y="439102"/>
                </a:moveTo>
                <a:lnTo>
                  <a:pt x="210248" y="366217"/>
                </a:lnTo>
                <a:lnTo>
                  <a:pt x="186461" y="331431"/>
                </a:lnTo>
                <a:lnTo>
                  <a:pt x="143852" y="322465"/>
                </a:lnTo>
                <a:lnTo>
                  <a:pt x="119405" y="324180"/>
                </a:lnTo>
                <a:lnTo>
                  <a:pt x="80797" y="332409"/>
                </a:lnTo>
                <a:lnTo>
                  <a:pt x="38430" y="358889"/>
                </a:lnTo>
                <a:lnTo>
                  <a:pt x="19558" y="395605"/>
                </a:lnTo>
                <a:lnTo>
                  <a:pt x="19900" y="410591"/>
                </a:lnTo>
                <a:lnTo>
                  <a:pt x="24447" y="418160"/>
                </a:lnTo>
                <a:lnTo>
                  <a:pt x="31407" y="424688"/>
                </a:lnTo>
                <a:lnTo>
                  <a:pt x="38989" y="436549"/>
                </a:lnTo>
                <a:lnTo>
                  <a:pt x="42519" y="448627"/>
                </a:lnTo>
                <a:lnTo>
                  <a:pt x="43053" y="460311"/>
                </a:lnTo>
                <a:lnTo>
                  <a:pt x="41821" y="472008"/>
                </a:lnTo>
                <a:lnTo>
                  <a:pt x="40017" y="484098"/>
                </a:lnTo>
                <a:lnTo>
                  <a:pt x="37198" y="524992"/>
                </a:lnTo>
                <a:lnTo>
                  <a:pt x="40627" y="574217"/>
                </a:lnTo>
                <a:lnTo>
                  <a:pt x="55346" y="616559"/>
                </a:lnTo>
                <a:lnTo>
                  <a:pt x="86385" y="636739"/>
                </a:lnTo>
                <a:lnTo>
                  <a:pt x="92544" y="637209"/>
                </a:lnTo>
                <a:lnTo>
                  <a:pt x="95415" y="637209"/>
                </a:lnTo>
                <a:lnTo>
                  <a:pt x="133375" y="622554"/>
                </a:lnTo>
                <a:lnTo>
                  <a:pt x="154292" y="585381"/>
                </a:lnTo>
                <a:lnTo>
                  <a:pt x="158369" y="578662"/>
                </a:lnTo>
                <a:lnTo>
                  <a:pt x="166624" y="572020"/>
                </a:lnTo>
                <a:lnTo>
                  <a:pt x="184061" y="563918"/>
                </a:lnTo>
                <a:lnTo>
                  <a:pt x="192773" y="557517"/>
                </a:lnTo>
                <a:lnTo>
                  <a:pt x="211251" y="526300"/>
                </a:lnTo>
                <a:lnTo>
                  <a:pt x="221119" y="483743"/>
                </a:lnTo>
                <a:lnTo>
                  <a:pt x="223177" y="439102"/>
                </a:lnTo>
                <a:close/>
              </a:path>
              <a:path w="234950" h="637539">
                <a:moveTo>
                  <a:pt x="234670" y="130835"/>
                </a:moveTo>
                <a:lnTo>
                  <a:pt x="218909" y="90144"/>
                </a:lnTo>
                <a:lnTo>
                  <a:pt x="192773" y="61760"/>
                </a:lnTo>
                <a:lnTo>
                  <a:pt x="157962" y="44411"/>
                </a:lnTo>
                <a:lnTo>
                  <a:pt x="153009" y="40005"/>
                </a:lnTo>
                <a:lnTo>
                  <a:pt x="121958" y="8267"/>
                </a:lnTo>
                <a:lnTo>
                  <a:pt x="92278" y="0"/>
                </a:lnTo>
                <a:lnTo>
                  <a:pt x="76517" y="1917"/>
                </a:lnTo>
                <a:lnTo>
                  <a:pt x="60172" y="7454"/>
                </a:lnTo>
                <a:lnTo>
                  <a:pt x="43230" y="16319"/>
                </a:lnTo>
                <a:lnTo>
                  <a:pt x="25692" y="28181"/>
                </a:lnTo>
                <a:lnTo>
                  <a:pt x="0" y="56362"/>
                </a:lnTo>
                <a:lnTo>
                  <a:pt x="127" y="80035"/>
                </a:lnTo>
                <a:lnTo>
                  <a:pt x="16141" y="101650"/>
                </a:lnTo>
                <a:lnTo>
                  <a:pt x="38112" y="123659"/>
                </a:lnTo>
                <a:lnTo>
                  <a:pt x="56083" y="148488"/>
                </a:lnTo>
                <a:lnTo>
                  <a:pt x="60134" y="178600"/>
                </a:lnTo>
                <a:lnTo>
                  <a:pt x="51511" y="203923"/>
                </a:lnTo>
                <a:lnTo>
                  <a:pt x="43446" y="217754"/>
                </a:lnTo>
                <a:lnTo>
                  <a:pt x="43497" y="230454"/>
                </a:lnTo>
                <a:lnTo>
                  <a:pt x="59194" y="252374"/>
                </a:lnTo>
                <a:lnTo>
                  <a:pt x="80225" y="280936"/>
                </a:lnTo>
                <a:lnTo>
                  <a:pt x="92710" y="292633"/>
                </a:lnTo>
                <a:lnTo>
                  <a:pt x="108216" y="297395"/>
                </a:lnTo>
                <a:lnTo>
                  <a:pt x="111823" y="297395"/>
                </a:lnTo>
                <a:lnTo>
                  <a:pt x="142760" y="268503"/>
                </a:lnTo>
                <a:lnTo>
                  <a:pt x="144741" y="251218"/>
                </a:lnTo>
                <a:lnTo>
                  <a:pt x="148285" y="233997"/>
                </a:lnTo>
                <a:lnTo>
                  <a:pt x="159270" y="215823"/>
                </a:lnTo>
                <a:lnTo>
                  <a:pt x="172377" y="209397"/>
                </a:lnTo>
                <a:lnTo>
                  <a:pt x="188353" y="206997"/>
                </a:lnTo>
                <a:lnTo>
                  <a:pt x="207975" y="200888"/>
                </a:lnTo>
                <a:lnTo>
                  <a:pt x="233286" y="171780"/>
                </a:lnTo>
                <a:lnTo>
                  <a:pt x="234670" y="130835"/>
                </a:lnTo>
                <a:close/>
              </a:path>
            </a:pathLst>
          </a:custGeom>
          <a:solidFill>
            <a:srgbClr val="E7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286255" y="4767867"/>
            <a:ext cx="71120" cy="55244"/>
          </a:xfrm>
          <a:custGeom>
            <a:avLst/>
            <a:gdLst/>
            <a:ahLst/>
            <a:cxnLst/>
            <a:rect l="l" t="t" r="r" b="b"/>
            <a:pathLst>
              <a:path w="71120" h="55245">
                <a:moveTo>
                  <a:pt x="41859" y="0"/>
                </a:moveTo>
                <a:lnTo>
                  <a:pt x="38125" y="0"/>
                </a:lnTo>
                <a:lnTo>
                  <a:pt x="24804" y="1514"/>
                </a:lnTo>
                <a:lnTo>
                  <a:pt x="13019" y="6105"/>
                </a:lnTo>
                <a:lnTo>
                  <a:pt x="4255" y="13844"/>
                </a:lnTo>
                <a:lnTo>
                  <a:pt x="0" y="24803"/>
                </a:lnTo>
                <a:lnTo>
                  <a:pt x="3483" y="36946"/>
                </a:lnTo>
                <a:lnTo>
                  <a:pt x="14885" y="46548"/>
                </a:lnTo>
                <a:lnTo>
                  <a:pt x="30862" y="52860"/>
                </a:lnTo>
                <a:lnTo>
                  <a:pt x="48069" y="55130"/>
                </a:lnTo>
                <a:lnTo>
                  <a:pt x="57492" y="55130"/>
                </a:lnTo>
                <a:lnTo>
                  <a:pt x="65900" y="52844"/>
                </a:lnTo>
                <a:lnTo>
                  <a:pt x="70586" y="47663"/>
                </a:lnTo>
                <a:lnTo>
                  <a:pt x="70586" y="27520"/>
                </a:lnTo>
                <a:lnTo>
                  <a:pt x="41859" y="0"/>
                </a:lnTo>
                <a:close/>
              </a:path>
            </a:pathLst>
          </a:custGeom>
          <a:solidFill>
            <a:srgbClr val="E7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247897" y="4868830"/>
            <a:ext cx="264160" cy="397510"/>
          </a:xfrm>
          <a:custGeom>
            <a:avLst/>
            <a:gdLst/>
            <a:ahLst/>
            <a:cxnLst/>
            <a:rect l="l" t="t" r="r" b="b"/>
            <a:pathLst>
              <a:path w="264159" h="397510">
                <a:moveTo>
                  <a:pt x="99720" y="0"/>
                </a:moveTo>
                <a:lnTo>
                  <a:pt x="46310" y="7263"/>
                </a:lnTo>
                <a:lnTo>
                  <a:pt x="23838" y="39401"/>
                </a:lnTo>
                <a:lnTo>
                  <a:pt x="22263" y="68237"/>
                </a:lnTo>
                <a:lnTo>
                  <a:pt x="18477" y="112988"/>
                </a:lnTo>
                <a:lnTo>
                  <a:pt x="10102" y="156398"/>
                </a:lnTo>
                <a:lnTo>
                  <a:pt x="2242" y="199730"/>
                </a:lnTo>
                <a:lnTo>
                  <a:pt x="0" y="244246"/>
                </a:lnTo>
                <a:lnTo>
                  <a:pt x="1574" y="272018"/>
                </a:lnTo>
                <a:lnTo>
                  <a:pt x="6265" y="329235"/>
                </a:lnTo>
                <a:lnTo>
                  <a:pt x="11767" y="373798"/>
                </a:lnTo>
                <a:lnTo>
                  <a:pt x="46545" y="396468"/>
                </a:lnTo>
                <a:lnTo>
                  <a:pt x="51320" y="396976"/>
                </a:lnTo>
                <a:lnTo>
                  <a:pt x="55778" y="396976"/>
                </a:lnTo>
                <a:lnTo>
                  <a:pt x="92354" y="381076"/>
                </a:lnTo>
                <a:lnTo>
                  <a:pt x="116535" y="323000"/>
                </a:lnTo>
                <a:lnTo>
                  <a:pt x="127351" y="294427"/>
                </a:lnTo>
                <a:lnTo>
                  <a:pt x="149174" y="277774"/>
                </a:lnTo>
                <a:lnTo>
                  <a:pt x="153530" y="276656"/>
                </a:lnTo>
                <a:lnTo>
                  <a:pt x="157251" y="276225"/>
                </a:lnTo>
                <a:lnTo>
                  <a:pt x="165671" y="276225"/>
                </a:lnTo>
                <a:lnTo>
                  <a:pt x="176542" y="279463"/>
                </a:lnTo>
                <a:lnTo>
                  <a:pt x="179463" y="280543"/>
                </a:lnTo>
                <a:lnTo>
                  <a:pt x="182537" y="280543"/>
                </a:lnTo>
                <a:lnTo>
                  <a:pt x="212198" y="252605"/>
                </a:lnTo>
                <a:lnTo>
                  <a:pt x="228980" y="207949"/>
                </a:lnTo>
                <a:lnTo>
                  <a:pt x="235330" y="188912"/>
                </a:lnTo>
                <a:lnTo>
                  <a:pt x="246460" y="161869"/>
                </a:lnTo>
                <a:lnTo>
                  <a:pt x="257509" y="130005"/>
                </a:lnTo>
                <a:lnTo>
                  <a:pt x="263775" y="97409"/>
                </a:lnTo>
                <a:lnTo>
                  <a:pt x="260553" y="68173"/>
                </a:lnTo>
                <a:lnTo>
                  <a:pt x="252042" y="52573"/>
                </a:lnTo>
                <a:lnTo>
                  <a:pt x="241076" y="43611"/>
                </a:lnTo>
                <a:lnTo>
                  <a:pt x="228240" y="39527"/>
                </a:lnTo>
                <a:lnTo>
                  <a:pt x="214121" y="38557"/>
                </a:lnTo>
                <a:lnTo>
                  <a:pt x="191249" y="39090"/>
                </a:lnTo>
                <a:lnTo>
                  <a:pt x="183730" y="39090"/>
                </a:lnTo>
                <a:lnTo>
                  <a:pt x="147497" y="21339"/>
                </a:lnTo>
                <a:lnTo>
                  <a:pt x="138526" y="12000"/>
                </a:lnTo>
                <a:lnTo>
                  <a:pt x="127444" y="4419"/>
                </a:lnTo>
                <a:lnTo>
                  <a:pt x="121437" y="2293"/>
                </a:lnTo>
                <a:lnTo>
                  <a:pt x="114649" y="933"/>
                </a:lnTo>
                <a:lnTo>
                  <a:pt x="107327" y="211"/>
                </a:lnTo>
                <a:lnTo>
                  <a:pt x="99720" y="0"/>
                </a:lnTo>
                <a:close/>
              </a:path>
            </a:pathLst>
          </a:custGeom>
          <a:solidFill>
            <a:srgbClr val="E7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573002" y="1600199"/>
            <a:ext cx="330835" cy="158115"/>
          </a:xfrm>
          <a:custGeom>
            <a:avLst/>
            <a:gdLst/>
            <a:ahLst/>
            <a:cxnLst/>
            <a:rect l="l" t="t" r="r" b="b"/>
            <a:pathLst>
              <a:path w="330834" h="158114">
                <a:moveTo>
                  <a:pt x="34798" y="698"/>
                </a:moveTo>
                <a:lnTo>
                  <a:pt x="34442" y="0"/>
                </a:lnTo>
                <a:lnTo>
                  <a:pt x="23190" y="0"/>
                </a:lnTo>
                <a:lnTo>
                  <a:pt x="22847" y="698"/>
                </a:lnTo>
                <a:lnTo>
                  <a:pt x="24079" y="8267"/>
                </a:lnTo>
                <a:lnTo>
                  <a:pt x="24434" y="13017"/>
                </a:lnTo>
                <a:lnTo>
                  <a:pt x="24434" y="89547"/>
                </a:lnTo>
                <a:lnTo>
                  <a:pt x="23291" y="112395"/>
                </a:lnTo>
                <a:lnTo>
                  <a:pt x="19342" y="129514"/>
                </a:lnTo>
                <a:lnTo>
                  <a:pt x="11823" y="143370"/>
                </a:lnTo>
                <a:lnTo>
                  <a:pt x="0" y="156413"/>
                </a:lnTo>
                <a:lnTo>
                  <a:pt x="1054" y="157822"/>
                </a:lnTo>
                <a:lnTo>
                  <a:pt x="18389" y="142087"/>
                </a:lnTo>
                <a:lnTo>
                  <a:pt x="28079" y="126238"/>
                </a:lnTo>
                <a:lnTo>
                  <a:pt x="32308" y="106705"/>
                </a:lnTo>
                <a:lnTo>
                  <a:pt x="33223" y="79870"/>
                </a:lnTo>
                <a:lnTo>
                  <a:pt x="33223" y="13017"/>
                </a:lnTo>
                <a:lnTo>
                  <a:pt x="33566" y="8267"/>
                </a:lnTo>
                <a:lnTo>
                  <a:pt x="34798" y="698"/>
                </a:lnTo>
                <a:close/>
              </a:path>
              <a:path w="330834" h="158114">
                <a:moveTo>
                  <a:pt x="168160" y="126530"/>
                </a:moveTo>
                <a:lnTo>
                  <a:pt x="168109" y="126238"/>
                </a:lnTo>
                <a:lnTo>
                  <a:pt x="165735" y="122148"/>
                </a:lnTo>
                <a:lnTo>
                  <a:pt x="164261" y="119684"/>
                </a:lnTo>
                <a:lnTo>
                  <a:pt x="159893" y="111417"/>
                </a:lnTo>
                <a:lnTo>
                  <a:pt x="155321" y="102069"/>
                </a:lnTo>
                <a:lnTo>
                  <a:pt x="150863" y="92506"/>
                </a:lnTo>
                <a:lnTo>
                  <a:pt x="148971" y="88379"/>
                </a:lnTo>
                <a:lnTo>
                  <a:pt x="146773" y="83540"/>
                </a:lnTo>
                <a:lnTo>
                  <a:pt x="136537" y="61099"/>
                </a:lnTo>
                <a:lnTo>
                  <a:pt x="136537" y="80772"/>
                </a:lnTo>
                <a:lnTo>
                  <a:pt x="134747" y="83540"/>
                </a:lnTo>
                <a:lnTo>
                  <a:pt x="80035" y="83540"/>
                </a:lnTo>
                <a:lnTo>
                  <a:pt x="108343" y="21691"/>
                </a:lnTo>
                <a:lnTo>
                  <a:pt x="109626" y="21691"/>
                </a:lnTo>
                <a:lnTo>
                  <a:pt x="136537" y="80772"/>
                </a:lnTo>
                <a:lnTo>
                  <a:pt x="136537" y="61099"/>
                </a:lnTo>
                <a:lnTo>
                  <a:pt x="118567" y="21691"/>
                </a:lnTo>
                <a:lnTo>
                  <a:pt x="116535" y="17233"/>
                </a:lnTo>
                <a:lnTo>
                  <a:pt x="109080" y="508"/>
                </a:lnTo>
                <a:lnTo>
                  <a:pt x="108356" y="0"/>
                </a:lnTo>
                <a:lnTo>
                  <a:pt x="97701" y="0"/>
                </a:lnTo>
                <a:lnTo>
                  <a:pt x="97193" y="508"/>
                </a:lnTo>
                <a:lnTo>
                  <a:pt x="97370" y="889"/>
                </a:lnTo>
                <a:lnTo>
                  <a:pt x="100685" y="3860"/>
                </a:lnTo>
                <a:lnTo>
                  <a:pt x="104978" y="9067"/>
                </a:lnTo>
                <a:lnTo>
                  <a:pt x="104978" y="13817"/>
                </a:lnTo>
                <a:lnTo>
                  <a:pt x="104381" y="15824"/>
                </a:lnTo>
                <a:lnTo>
                  <a:pt x="69659" y="92506"/>
                </a:lnTo>
                <a:lnTo>
                  <a:pt x="54927" y="122148"/>
                </a:lnTo>
                <a:lnTo>
                  <a:pt x="52514" y="126238"/>
                </a:lnTo>
                <a:lnTo>
                  <a:pt x="52514" y="126530"/>
                </a:lnTo>
                <a:lnTo>
                  <a:pt x="53009" y="126936"/>
                </a:lnTo>
                <a:lnTo>
                  <a:pt x="64858" y="126936"/>
                </a:lnTo>
                <a:lnTo>
                  <a:pt x="65570" y="126238"/>
                </a:lnTo>
                <a:lnTo>
                  <a:pt x="65786" y="122148"/>
                </a:lnTo>
                <a:lnTo>
                  <a:pt x="66598" y="117068"/>
                </a:lnTo>
                <a:lnTo>
                  <a:pt x="66675" y="116560"/>
                </a:lnTo>
                <a:lnTo>
                  <a:pt x="68719" y="109359"/>
                </a:lnTo>
                <a:lnTo>
                  <a:pt x="72377" y="100266"/>
                </a:lnTo>
                <a:lnTo>
                  <a:pt x="77812" y="88379"/>
                </a:lnTo>
                <a:lnTo>
                  <a:pt x="139052" y="88379"/>
                </a:lnTo>
                <a:lnTo>
                  <a:pt x="153238" y="126238"/>
                </a:lnTo>
                <a:lnTo>
                  <a:pt x="153949" y="126936"/>
                </a:lnTo>
                <a:lnTo>
                  <a:pt x="167563" y="126936"/>
                </a:lnTo>
                <a:lnTo>
                  <a:pt x="168160" y="126530"/>
                </a:lnTo>
                <a:close/>
              </a:path>
              <a:path w="330834" h="158114">
                <a:moveTo>
                  <a:pt x="288798" y="952"/>
                </a:moveTo>
                <a:lnTo>
                  <a:pt x="288074" y="0"/>
                </a:lnTo>
                <a:lnTo>
                  <a:pt x="278955" y="0"/>
                </a:lnTo>
                <a:lnTo>
                  <a:pt x="278218" y="736"/>
                </a:lnTo>
                <a:lnTo>
                  <a:pt x="279476" y="7632"/>
                </a:lnTo>
                <a:lnTo>
                  <a:pt x="280162" y="14211"/>
                </a:lnTo>
                <a:lnTo>
                  <a:pt x="280454" y="21323"/>
                </a:lnTo>
                <a:lnTo>
                  <a:pt x="280517" y="105397"/>
                </a:lnTo>
                <a:lnTo>
                  <a:pt x="279222" y="105892"/>
                </a:lnTo>
                <a:lnTo>
                  <a:pt x="184835" y="330"/>
                </a:lnTo>
                <a:lnTo>
                  <a:pt x="184289" y="76"/>
                </a:lnTo>
                <a:lnTo>
                  <a:pt x="173037" y="76"/>
                </a:lnTo>
                <a:lnTo>
                  <a:pt x="172605" y="508"/>
                </a:lnTo>
                <a:lnTo>
                  <a:pt x="172859" y="889"/>
                </a:lnTo>
                <a:lnTo>
                  <a:pt x="178638" y="3632"/>
                </a:lnTo>
                <a:lnTo>
                  <a:pt x="185496" y="11391"/>
                </a:lnTo>
                <a:lnTo>
                  <a:pt x="185432" y="103606"/>
                </a:lnTo>
                <a:lnTo>
                  <a:pt x="185140" y="111506"/>
                </a:lnTo>
                <a:lnTo>
                  <a:pt x="184416" y="118884"/>
                </a:lnTo>
                <a:lnTo>
                  <a:pt x="183095" y="125895"/>
                </a:lnTo>
                <a:lnTo>
                  <a:pt x="183146" y="126403"/>
                </a:lnTo>
                <a:lnTo>
                  <a:pt x="183832" y="126860"/>
                </a:lnTo>
                <a:lnTo>
                  <a:pt x="192989" y="126860"/>
                </a:lnTo>
                <a:lnTo>
                  <a:pt x="193624" y="126225"/>
                </a:lnTo>
                <a:lnTo>
                  <a:pt x="192468" y="119037"/>
                </a:lnTo>
                <a:lnTo>
                  <a:pt x="191833" y="111607"/>
                </a:lnTo>
                <a:lnTo>
                  <a:pt x="191566" y="103657"/>
                </a:lnTo>
                <a:lnTo>
                  <a:pt x="191503" y="23190"/>
                </a:lnTo>
                <a:lnTo>
                  <a:pt x="192798" y="22694"/>
                </a:lnTo>
                <a:lnTo>
                  <a:pt x="285661" y="126771"/>
                </a:lnTo>
                <a:lnTo>
                  <a:pt x="286029" y="126936"/>
                </a:lnTo>
                <a:lnTo>
                  <a:pt x="286524" y="126453"/>
                </a:lnTo>
                <a:lnTo>
                  <a:pt x="286588" y="21310"/>
                </a:lnTo>
                <a:lnTo>
                  <a:pt x="286867" y="14211"/>
                </a:lnTo>
                <a:lnTo>
                  <a:pt x="287553" y="7632"/>
                </a:lnTo>
                <a:lnTo>
                  <a:pt x="288798" y="952"/>
                </a:lnTo>
                <a:close/>
              </a:path>
              <a:path w="330834" h="158114">
                <a:moveTo>
                  <a:pt x="330390" y="698"/>
                </a:moveTo>
                <a:lnTo>
                  <a:pt x="330047" y="0"/>
                </a:lnTo>
                <a:lnTo>
                  <a:pt x="319189" y="0"/>
                </a:lnTo>
                <a:lnTo>
                  <a:pt x="318833" y="698"/>
                </a:lnTo>
                <a:lnTo>
                  <a:pt x="320065" y="8229"/>
                </a:lnTo>
                <a:lnTo>
                  <a:pt x="320408" y="12966"/>
                </a:lnTo>
                <a:lnTo>
                  <a:pt x="320408" y="113868"/>
                </a:lnTo>
                <a:lnTo>
                  <a:pt x="320065" y="118605"/>
                </a:lnTo>
                <a:lnTo>
                  <a:pt x="318833" y="126136"/>
                </a:lnTo>
                <a:lnTo>
                  <a:pt x="319189" y="126834"/>
                </a:lnTo>
                <a:lnTo>
                  <a:pt x="330047" y="126834"/>
                </a:lnTo>
                <a:lnTo>
                  <a:pt x="330390" y="126136"/>
                </a:lnTo>
                <a:lnTo>
                  <a:pt x="329171" y="118605"/>
                </a:lnTo>
                <a:lnTo>
                  <a:pt x="328815" y="113868"/>
                </a:lnTo>
                <a:lnTo>
                  <a:pt x="328815" y="12966"/>
                </a:lnTo>
                <a:lnTo>
                  <a:pt x="329171" y="8229"/>
                </a:lnTo>
                <a:lnTo>
                  <a:pt x="330390" y="698"/>
                </a:lnTo>
                <a:close/>
              </a:path>
            </a:pathLst>
          </a:custGeom>
          <a:solidFill>
            <a:srgbClr val="6D2B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872406" y="1600275"/>
            <a:ext cx="634365" cy="127000"/>
          </a:xfrm>
          <a:custGeom>
            <a:avLst/>
            <a:gdLst/>
            <a:ahLst/>
            <a:cxnLst/>
            <a:rect l="l" t="t" r="r" b="b"/>
            <a:pathLst>
              <a:path w="634365" h="127000">
                <a:moveTo>
                  <a:pt x="75603" y="93751"/>
                </a:moveTo>
                <a:lnTo>
                  <a:pt x="53835" y="61849"/>
                </a:lnTo>
                <a:lnTo>
                  <a:pt x="29108" y="50723"/>
                </a:lnTo>
                <a:lnTo>
                  <a:pt x="18592" y="44767"/>
                </a:lnTo>
                <a:lnTo>
                  <a:pt x="11188" y="36817"/>
                </a:lnTo>
                <a:lnTo>
                  <a:pt x="8382" y="25552"/>
                </a:lnTo>
                <a:lnTo>
                  <a:pt x="9779" y="17653"/>
                </a:lnTo>
                <a:lnTo>
                  <a:pt x="9842" y="17297"/>
                </a:lnTo>
                <a:lnTo>
                  <a:pt x="14401" y="10223"/>
                </a:lnTo>
                <a:lnTo>
                  <a:pt x="22529" y="5143"/>
                </a:lnTo>
                <a:lnTo>
                  <a:pt x="34442" y="3251"/>
                </a:lnTo>
                <a:lnTo>
                  <a:pt x="38011" y="3251"/>
                </a:lnTo>
                <a:lnTo>
                  <a:pt x="62509" y="23609"/>
                </a:lnTo>
                <a:lnTo>
                  <a:pt x="62712" y="23837"/>
                </a:lnTo>
                <a:lnTo>
                  <a:pt x="63042" y="23609"/>
                </a:lnTo>
                <a:lnTo>
                  <a:pt x="64376" y="10223"/>
                </a:lnTo>
                <a:lnTo>
                  <a:pt x="57277" y="5143"/>
                </a:lnTo>
                <a:lnTo>
                  <a:pt x="40220" y="0"/>
                </a:lnTo>
                <a:lnTo>
                  <a:pt x="36487" y="0"/>
                </a:lnTo>
                <a:lnTo>
                  <a:pt x="22491" y="1752"/>
                </a:lnTo>
                <a:lnTo>
                  <a:pt x="11226" y="7188"/>
                </a:lnTo>
                <a:lnTo>
                  <a:pt x="3975" y="16141"/>
                </a:lnTo>
                <a:lnTo>
                  <a:pt x="1409" y="28536"/>
                </a:lnTo>
                <a:lnTo>
                  <a:pt x="4318" y="41859"/>
                </a:lnTo>
                <a:lnTo>
                  <a:pt x="11976" y="51269"/>
                </a:lnTo>
                <a:lnTo>
                  <a:pt x="22771" y="58089"/>
                </a:lnTo>
                <a:lnTo>
                  <a:pt x="46926" y="69011"/>
                </a:lnTo>
                <a:lnTo>
                  <a:pt x="57061" y="75501"/>
                </a:lnTo>
                <a:lnTo>
                  <a:pt x="64147" y="84416"/>
                </a:lnTo>
                <a:lnTo>
                  <a:pt x="66814" y="97078"/>
                </a:lnTo>
                <a:lnTo>
                  <a:pt x="64973" y="107924"/>
                </a:lnTo>
                <a:lnTo>
                  <a:pt x="59842" y="115620"/>
                </a:lnTo>
                <a:lnTo>
                  <a:pt x="59309" y="116293"/>
                </a:lnTo>
                <a:lnTo>
                  <a:pt x="50215" y="121513"/>
                </a:lnTo>
                <a:lnTo>
                  <a:pt x="36461" y="123482"/>
                </a:lnTo>
                <a:lnTo>
                  <a:pt x="35255" y="123482"/>
                </a:lnTo>
                <a:lnTo>
                  <a:pt x="30886" y="123101"/>
                </a:lnTo>
                <a:lnTo>
                  <a:pt x="28067" y="122567"/>
                </a:lnTo>
                <a:lnTo>
                  <a:pt x="25361" y="122097"/>
                </a:lnTo>
                <a:lnTo>
                  <a:pt x="1778" y="100571"/>
                </a:lnTo>
                <a:lnTo>
                  <a:pt x="1549" y="100304"/>
                </a:lnTo>
                <a:lnTo>
                  <a:pt x="1168" y="100571"/>
                </a:lnTo>
                <a:lnTo>
                  <a:pt x="0" y="115150"/>
                </a:lnTo>
                <a:lnTo>
                  <a:pt x="165" y="115620"/>
                </a:lnTo>
                <a:lnTo>
                  <a:pt x="24599" y="126161"/>
                </a:lnTo>
                <a:lnTo>
                  <a:pt x="27660" y="126504"/>
                </a:lnTo>
                <a:lnTo>
                  <a:pt x="30784" y="126695"/>
                </a:lnTo>
                <a:lnTo>
                  <a:pt x="33934" y="126695"/>
                </a:lnTo>
                <a:lnTo>
                  <a:pt x="49695" y="124917"/>
                </a:lnTo>
                <a:lnTo>
                  <a:pt x="53035" y="123482"/>
                </a:lnTo>
                <a:lnTo>
                  <a:pt x="62992" y="119214"/>
                </a:lnTo>
                <a:lnTo>
                  <a:pt x="72174" y="109004"/>
                </a:lnTo>
                <a:lnTo>
                  <a:pt x="75603" y="93751"/>
                </a:lnTo>
                <a:close/>
              </a:path>
              <a:path w="634365" h="127000">
                <a:moveTo>
                  <a:pt x="208572" y="61823"/>
                </a:moveTo>
                <a:lnTo>
                  <a:pt x="204012" y="36982"/>
                </a:lnTo>
                <a:lnTo>
                  <a:pt x="199224" y="29667"/>
                </a:lnTo>
                <a:lnTo>
                  <a:pt x="199224" y="79248"/>
                </a:lnTo>
                <a:lnTo>
                  <a:pt x="192125" y="98386"/>
                </a:lnTo>
                <a:lnTo>
                  <a:pt x="178498" y="112306"/>
                </a:lnTo>
                <a:lnTo>
                  <a:pt x="159207" y="119697"/>
                </a:lnTo>
                <a:lnTo>
                  <a:pt x="136893" y="118910"/>
                </a:lnTo>
                <a:lnTo>
                  <a:pt x="102641" y="93306"/>
                </a:lnTo>
                <a:lnTo>
                  <a:pt x="94348" y="47726"/>
                </a:lnTo>
                <a:lnTo>
                  <a:pt x="101777" y="28397"/>
                </a:lnTo>
                <a:lnTo>
                  <a:pt x="115481" y="14541"/>
                </a:lnTo>
                <a:lnTo>
                  <a:pt x="134150" y="7302"/>
                </a:lnTo>
                <a:lnTo>
                  <a:pt x="156413" y="8178"/>
                </a:lnTo>
                <a:lnTo>
                  <a:pt x="190766" y="34124"/>
                </a:lnTo>
                <a:lnTo>
                  <a:pt x="199136" y="71361"/>
                </a:lnTo>
                <a:lnTo>
                  <a:pt x="199224" y="79248"/>
                </a:lnTo>
                <a:lnTo>
                  <a:pt x="199224" y="29667"/>
                </a:lnTo>
                <a:lnTo>
                  <a:pt x="191350" y="17627"/>
                </a:lnTo>
                <a:lnTo>
                  <a:pt x="191249" y="17475"/>
                </a:lnTo>
                <a:lnTo>
                  <a:pt x="175590" y="7302"/>
                </a:lnTo>
                <a:lnTo>
                  <a:pt x="171602" y="4711"/>
                </a:lnTo>
                <a:lnTo>
                  <a:pt x="122364" y="5308"/>
                </a:lnTo>
                <a:lnTo>
                  <a:pt x="89763" y="40386"/>
                </a:lnTo>
                <a:lnTo>
                  <a:pt x="84975" y="66179"/>
                </a:lnTo>
                <a:lnTo>
                  <a:pt x="89509" y="90728"/>
                </a:lnTo>
                <a:lnTo>
                  <a:pt x="102235" y="109905"/>
                </a:lnTo>
                <a:lnTo>
                  <a:pt x="121869" y="122389"/>
                </a:lnTo>
                <a:lnTo>
                  <a:pt x="147104" y="126847"/>
                </a:lnTo>
                <a:lnTo>
                  <a:pt x="171107" y="121754"/>
                </a:lnTo>
                <a:lnTo>
                  <a:pt x="173990" y="119697"/>
                </a:lnTo>
                <a:lnTo>
                  <a:pt x="190627" y="107848"/>
                </a:lnTo>
                <a:lnTo>
                  <a:pt x="203771" y="87185"/>
                </a:lnTo>
                <a:lnTo>
                  <a:pt x="208572" y="61823"/>
                </a:lnTo>
                <a:close/>
              </a:path>
              <a:path w="634365" h="127000">
                <a:moveTo>
                  <a:pt x="328447" y="2921"/>
                </a:moveTo>
                <a:lnTo>
                  <a:pt x="327736" y="1981"/>
                </a:lnTo>
                <a:lnTo>
                  <a:pt x="318795" y="1981"/>
                </a:lnTo>
                <a:lnTo>
                  <a:pt x="318058" y="2705"/>
                </a:lnTo>
                <a:lnTo>
                  <a:pt x="319303" y="9486"/>
                </a:lnTo>
                <a:lnTo>
                  <a:pt x="319963" y="15963"/>
                </a:lnTo>
                <a:lnTo>
                  <a:pt x="320255" y="22948"/>
                </a:lnTo>
                <a:lnTo>
                  <a:pt x="320319" y="105600"/>
                </a:lnTo>
                <a:lnTo>
                  <a:pt x="319049" y="106083"/>
                </a:lnTo>
                <a:lnTo>
                  <a:pt x="226441" y="2298"/>
                </a:lnTo>
                <a:lnTo>
                  <a:pt x="225894" y="2057"/>
                </a:lnTo>
                <a:lnTo>
                  <a:pt x="214858" y="2057"/>
                </a:lnTo>
                <a:lnTo>
                  <a:pt x="214439" y="2476"/>
                </a:lnTo>
                <a:lnTo>
                  <a:pt x="214693" y="2857"/>
                </a:lnTo>
                <a:lnTo>
                  <a:pt x="220357" y="5549"/>
                </a:lnTo>
                <a:lnTo>
                  <a:pt x="227088" y="13182"/>
                </a:lnTo>
                <a:lnTo>
                  <a:pt x="227025" y="103479"/>
                </a:lnTo>
                <a:lnTo>
                  <a:pt x="226733" y="110490"/>
                </a:lnTo>
                <a:lnTo>
                  <a:pt x="226021" y="116979"/>
                </a:lnTo>
                <a:lnTo>
                  <a:pt x="224726" y="123520"/>
                </a:lnTo>
                <a:lnTo>
                  <a:pt x="224790" y="124015"/>
                </a:lnTo>
                <a:lnTo>
                  <a:pt x="225463" y="124460"/>
                </a:lnTo>
                <a:lnTo>
                  <a:pt x="234442" y="124460"/>
                </a:lnTo>
                <a:lnTo>
                  <a:pt x="235064" y="123837"/>
                </a:lnTo>
                <a:lnTo>
                  <a:pt x="233921" y="117132"/>
                </a:lnTo>
                <a:lnTo>
                  <a:pt x="233299" y="110591"/>
                </a:lnTo>
                <a:lnTo>
                  <a:pt x="233032" y="103543"/>
                </a:lnTo>
                <a:lnTo>
                  <a:pt x="232981" y="24777"/>
                </a:lnTo>
                <a:lnTo>
                  <a:pt x="234251" y="24295"/>
                </a:lnTo>
                <a:lnTo>
                  <a:pt x="325374" y="126619"/>
                </a:lnTo>
                <a:lnTo>
                  <a:pt x="325729" y="126771"/>
                </a:lnTo>
                <a:lnTo>
                  <a:pt x="326212" y="126301"/>
                </a:lnTo>
                <a:lnTo>
                  <a:pt x="326263" y="22948"/>
                </a:lnTo>
                <a:lnTo>
                  <a:pt x="326555" y="15963"/>
                </a:lnTo>
                <a:lnTo>
                  <a:pt x="327215" y="9486"/>
                </a:lnTo>
                <a:lnTo>
                  <a:pt x="328447" y="2921"/>
                </a:lnTo>
                <a:close/>
              </a:path>
              <a:path w="634365" h="127000">
                <a:moveTo>
                  <a:pt x="421589" y="115328"/>
                </a:moveTo>
                <a:lnTo>
                  <a:pt x="421462" y="114706"/>
                </a:lnTo>
                <a:lnTo>
                  <a:pt x="420878" y="114566"/>
                </a:lnTo>
                <a:lnTo>
                  <a:pt x="410425" y="117348"/>
                </a:lnTo>
                <a:lnTo>
                  <a:pt x="399923" y="119100"/>
                </a:lnTo>
                <a:lnTo>
                  <a:pt x="387578" y="120040"/>
                </a:lnTo>
                <a:lnTo>
                  <a:pt x="371640" y="120383"/>
                </a:lnTo>
                <a:lnTo>
                  <a:pt x="357733" y="120396"/>
                </a:lnTo>
                <a:lnTo>
                  <a:pt x="357022" y="119684"/>
                </a:lnTo>
                <a:lnTo>
                  <a:pt x="357022" y="63334"/>
                </a:lnTo>
                <a:lnTo>
                  <a:pt x="357733" y="62623"/>
                </a:lnTo>
                <a:lnTo>
                  <a:pt x="367728" y="62776"/>
                </a:lnTo>
                <a:lnTo>
                  <a:pt x="377647" y="63169"/>
                </a:lnTo>
                <a:lnTo>
                  <a:pt x="387261" y="63830"/>
                </a:lnTo>
                <a:lnTo>
                  <a:pt x="396328" y="64770"/>
                </a:lnTo>
                <a:lnTo>
                  <a:pt x="397052" y="64376"/>
                </a:lnTo>
                <a:lnTo>
                  <a:pt x="400392" y="57594"/>
                </a:lnTo>
                <a:lnTo>
                  <a:pt x="400278" y="56896"/>
                </a:lnTo>
                <a:lnTo>
                  <a:pt x="399796" y="56718"/>
                </a:lnTo>
                <a:lnTo>
                  <a:pt x="381038" y="57861"/>
                </a:lnTo>
                <a:lnTo>
                  <a:pt x="357733" y="58394"/>
                </a:lnTo>
                <a:lnTo>
                  <a:pt x="357022" y="57683"/>
                </a:lnTo>
                <a:lnTo>
                  <a:pt x="357022" y="7099"/>
                </a:lnTo>
                <a:lnTo>
                  <a:pt x="357733" y="6388"/>
                </a:lnTo>
                <a:lnTo>
                  <a:pt x="372135" y="6642"/>
                </a:lnTo>
                <a:lnTo>
                  <a:pt x="383921" y="7404"/>
                </a:lnTo>
                <a:lnTo>
                  <a:pt x="394360" y="8775"/>
                </a:lnTo>
                <a:lnTo>
                  <a:pt x="404710" y="10845"/>
                </a:lnTo>
                <a:lnTo>
                  <a:pt x="405472" y="10528"/>
                </a:lnTo>
                <a:lnTo>
                  <a:pt x="410337" y="2514"/>
                </a:lnTo>
                <a:lnTo>
                  <a:pt x="409803" y="1981"/>
                </a:lnTo>
                <a:lnTo>
                  <a:pt x="348056" y="1981"/>
                </a:lnTo>
                <a:lnTo>
                  <a:pt x="347421" y="2374"/>
                </a:lnTo>
                <a:lnTo>
                  <a:pt x="347319" y="2882"/>
                </a:lnTo>
                <a:lnTo>
                  <a:pt x="348488" y="10045"/>
                </a:lnTo>
                <a:lnTo>
                  <a:pt x="348818" y="14630"/>
                </a:lnTo>
                <a:lnTo>
                  <a:pt x="348818" y="111975"/>
                </a:lnTo>
                <a:lnTo>
                  <a:pt x="348488" y="116573"/>
                </a:lnTo>
                <a:lnTo>
                  <a:pt x="347319" y="123723"/>
                </a:lnTo>
                <a:lnTo>
                  <a:pt x="347383" y="124167"/>
                </a:lnTo>
                <a:lnTo>
                  <a:pt x="348056" y="124637"/>
                </a:lnTo>
                <a:lnTo>
                  <a:pt x="417322" y="124637"/>
                </a:lnTo>
                <a:lnTo>
                  <a:pt x="417969" y="124193"/>
                </a:lnTo>
                <a:lnTo>
                  <a:pt x="421589" y="115328"/>
                </a:lnTo>
                <a:close/>
              </a:path>
              <a:path w="634365" h="127000">
                <a:moveTo>
                  <a:pt x="544309" y="2501"/>
                </a:moveTo>
                <a:lnTo>
                  <a:pt x="543788" y="1981"/>
                </a:lnTo>
                <a:lnTo>
                  <a:pt x="531672" y="1981"/>
                </a:lnTo>
                <a:lnTo>
                  <a:pt x="530948" y="2705"/>
                </a:lnTo>
                <a:lnTo>
                  <a:pt x="530733" y="6921"/>
                </a:lnTo>
                <a:lnTo>
                  <a:pt x="529805" y="12585"/>
                </a:lnTo>
                <a:lnTo>
                  <a:pt x="527735" y="19926"/>
                </a:lnTo>
                <a:lnTo>
                  <a:pt x="524002" y="29197"/>
                </a:lnTo>
                <a:lnTo>
                  <a:pt x="487349" y="109397"/>
                </a:lnTo>
                <a:lnTo>
                  <a:pt x="486029" y="109397"/>
                </a:lnTo>
                <a:lnTo>
                  <a:pt x="449554" y="29197"/>
                </a:lnTo>
                <a:lnTo>
                  <a:pt x="441579" y="2705"/>
                </a:lnTo>
                <a:lnTo>
                  <a:pt x="440842" y="1981"/>
                </a:lnTo>
                <a:lnTo>
                  <a:pt x="426935" y="1981"/>
                </a:lnTo>
                <a:lnTo>
                  <a:pt x="426377" y="2413"/>
                </a:lnTo>
                <a:lnTo>
                  <a:pt x="426453" y="2882"/>
                </a:lnTo>
                <a:lnTo>
                  <a:pt x="430352" y="9385"/>
                </a:lnTo>
                <a:lnTo>
                  <a:pt x="434797" y="17830"/>
                </a:lnTo>
                <a:lnTo>
                  <a:pt x="439458" y="27368"/>
                </a:lnTo>
                <a:lnTo>
                  <a:pt x="484593" y="126263"/>
                </a:lnTo>
                <a:lnTo>
                  <a:pt x="485254" y="126695"/>
                </a:lnTo>
                <a:lnTo>
                  <a:pt x="486194" y="126263"/>
                </a:lnTo>
                <a:lnTo>
                  <a:pt x="526783" y="37122"/>
                </a:lnTo>
                <a:lnTo>
                  <a:pt x="535495" y="18592"/>
                </a:lnTo>
                <a:lnTo>
                  <a:pt x="540029" y="9804"/>
                </a:lnTo>
                <a:lnTo>
                  <a:pt x="544309" y="2501"/>
                </a:lnTo>
                <a:close/>
              </a:path>
              <a:path w="634365" h="127000">
                <a:moveTo>
                  <a:pt x="634034" y="124244"/>
                </a:moveTo>
                <a:lnTo>
                  <a:pt x="633996" y="123964"/>
                </a:lnTo>
                <a:lnTo>
                  <a:pt x="631698" y="120015"/>
                </a:lnTo>
                <a:lnTo>
                  <a:pt x="630275" y="117627"/>
                </a:lnTo>
                <a:lnTo>
                  <a:pt x="626059" y="109639"/>
                </a:lnTo>
                <a:lnTo>
                  <a:pt x="621652" y="100609"/>
                </a:lnTo>
                <a:lnTo>
                  <a:pt x="617347" y="91376"/>
                </a:lnTo>
                <a:lnTo>
                  <a:pt x="615530" y="87388"/>
                </a:lnTo>
                <a:lnTo>
                  <a:pt x="613397" y="82702"/>
                </a:lnTo>
                <a:lnTo>
                  <a:pt x="603516" y="61010"/>
                </a:lnTo>
                <a:lnTo>
                  <a:pt x="603516" y="80048"/>
                </a:lnTo>
                <a:lnTo>
                  <a:pt x="601789" y="82702"/>
                </a:lnTo>
                <a:lnTo>
                  <a:pt x="548995" y="82702"/>
                </a:lnTo>
                <a:lnTo>
                  <a:pt x="576313" y="22961"/>
                </a:lnTo>
                <a:lnTo>
                  <a:pt x="577557" y="22961"/>
                </a:lnTo>
                <a:lnTo>
                  <a:pt x="603516" y="80048"/>
                </a:lnTo>
                <a:lnTo>
                  <a:pt x="603516" y="61010"/>
                </a:lnTo>
                <a:lnTo>
                  <a:pt x="586193" y="22961"/>
                </a:lnTo>
                <a:lnTo>
                  <a:pt x="584200" y="18592"/>
                </a:lnTo>
                <a:lnTo>
                  <a:pt x="577037" y="2489"/>
                </a:lnTo>
                <a:lnTo>
                  <a:pt x="576326" y="1993"/>
                </a:lnTo>
                <a:lnTo>
                  <a:pt x="566051" y="1993"/>
                </a:lnTo>
                <a:lnTo>
                  <a:pt x="565556" y="2489"/>
                </a:lnTo>
                <a:lnTo>
                  <a:pt x="565721" y="2857"/>
                </a:lnTo>
                <a:lnTo>
                  <a:pt x="568921" y="5715"/>
                </a:lnTo>
                <a:lnTo>
                  <a:pt x="573062" y="10744"/>
                </a:lnTo>
                <a:lnTo>
                  <a:pt x="573062" y="15341"/>
                </a:lnTo>
                <a:lnTo>
                  <a:pt x="572490" y="17284"/>
                </a:lnTo>
                <a:lnTo>
                  <a:pt x="538975" y="91376"/>
                </a:lnTo>
                <a:lnTo>
                  <a:pt x="524776" y="120015"/>
                </a:lnTo>
                <a:lnTo>
                  <a:pt x="522439" y="123964"/>
                </a:lnTo>
                <a:lnTo>
                  <a:pt x="522439" y="124244"/>
                </a:lnTo>
                <a:lnTo>
                  <a:pt x="522909" y="124637"/>
                </a:lnTo>
                <a:lnTo>
                  <a:pt x="534339" y="124637"/>
                </a:lnTo>
                <a:lnTo>
                  <a:pt x="535038" y="123964"/>
                </a:lnTo>
                <a:lnTo>
                  <a:pt x="535241" y="120015"/>
                </a:lnTo>
                <a:lnTo>
                  <a:pt x="536028" y="115100"/>
                </a:lnTo>
                <a:lnTo>
                  <a:pt x="536117" y="114617"/>
                </a:lnTo>
                <a:lnTo>
                  <a:pt x="538086" y="107657"/>
                </a:lnTo>
                <a:lnTo>
                  <a:pt x="541604" y="98882"/>
                </a:lnTo>
                <a:lnTo>
                  <a:pt x="546862" y="87388"/>
                </a:lnTo>
                <a:lnTo>
                  <a:pt x="605942" y="87388"/>
                </a:lnTo>
                <a:lnTo>
                  <a:pt x="619633" y="123964"/>
                </a:lnTo>
                <a:lnTo>
                  <a:pt x="620318" y="124637"/>
                </a:lnTo>
                <a:lnTo>
                  <a:pt x="633463" y="124637"/>
                </a:lnTo>
                <a:lnTo>
                  <a:pt x="634034" y="124244"/>
                </a:lnTo>
                <a:close/>
              </a:path>
            </a:pathLst>
          </a:custGeom>
          <a:solidFill>
            <a:srgbClr val="6D2B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06030" y="1394777"/>
            <a:ext cx="631825" cy="126364"/>
          </a:xfrm>
          <a:custGeom>
            <a:avLst/>
            <a:gdLst/>
            <a:ahLst/>
            <a:cxnLst/>
            <a:rect l="l" t="t" r="r" b="b"/>
            <a:pathLst>
              <a:path w="631825" h="126365">
                <a:moveTo>
                  <a:pt x="75323" y="93294"/>
                </a:moveTo>
                <a:lnTo>
                  <a:pt x="53619" y="61569"/>
                </a:lnTo>
                <a:lnTo>
                  <a:pt x="28994" y="50507"/>
                </a:lnTo>
                <a:lnTo>
                  <a:pt x="18516" y="44577"/>
                </a:lnTo>
                <a:lnTo>
                  <a:pt x="11137" y="36677"/>
                </a:lnTo>
                <a:lnTo>
                  <a:pt x="8343" y="25476"/>
                </a:lnTo>
                <a:lnTo>
                  <a:pt x="9791" y="17272"/>
                </a:lnTo>
                <a:lnTo>
                  <a:pt x="14376" y="10172"/>
                </a:lnTo>
                <a:lnTo>
                  <a:pt x="22440" y="5194"/>
                </a:lnTo>
                <a:lnTo>
                  <a:pt x="34315" y="3314"/>
                </a:lnTo>
                <a:lnTo>
                  <a:pt x="37871" y="3314"/>
                </a:lnTo>
                <a:lnTo>
                  <a:pt x="62471" y="23774"/>
                </a:lnTo>
                <a:lnTo>
                  <a:pt x="62826" y="23545"/>
                </a:lnTo>
                <a:lnTo>
                  <a:pt x="36957" y="0"/>
                </a:lnTo>
                <a:lnTo>
                  <a:pt x="22402" y="1816"/>
                </a:lnTo>
                <a:lnTo>
                  <a:pt x="11176" y="7213"/>
                </a:lnTo>
                <a:lnTo>
                  <a:pt x="3949" y="16116"/>
                </a:lnTo>
                <a:lnTo>
                  <a:pt x="1397" y="28448"/>
                </a:lnTo>
                <a:lnTo>
                  <a:pt x="4292" y="41694"/>
                </a:lnTo>
                <a:lnTo>
                  <a:pt x="11925" y="51054"/>
                </a:lnTo>
                <a:lnTo>
                  <a:pt x="22682" y="57835"/>
                </a:lnTo>
                <a:lnTo>
                  <a:pt x="46748" y="68694"/>
                </a:lnTo>
                <a:lnTo>
                  <a:pt x="56845" y="75145"/>
                </a:lnTo>
                <a:lnTo>
                  <a:pt x="63906" y="84010"/>
                </a:lnTo>
                <a:lnTo>
                  <a:pt x="66560" y="96608"/>
                </a:lnTo>
                <a:lnTo>
                  <a:pt x="64731" y="107391"/>
                </a:lnTo>
                <a:lnTo>
                  <a:pt x="59220" y="115620"/>
                </a:lnTo>
                <a:lnTo>
                  <a:pt x="50025" y="120878"/>
                </a:lnTo>
                <a:lnTo>
                  <a:pt x="37122" y="122732"/>
                </a:lnTo>
                <a:lnTo>
                  <a:pt x="33820" y="122732"/>
                </a:lnTo>
                <a:lnTo>
                  <a:pt x="1536" y="99809"/>
                </a:lnTo>
                <a:lnTo>
                  <a:pt x="1155" y="100076"/>
                </a:lnTo>
                <a:lnTo>
                  <a:pt x="0" y="114566"/>
                </a:lnTo>
                <a:lnTo>
                  <a:pt x="165" y="115023"/>
                </a:lnTo>
                <a:lnTo>
                  <a:pt x="4368" y="119265"/>
                </a:lnTo>
                <a:lnTo>
                  <a:pt x="11988" y="122859"/>
                </a:lnTo>
                <a:lnTo>
                  <a:pt x="20307" y="124968"/>
                </a:lnTo>
                <a:lnTo>
                  <a:pt x="27559" y="125857"/>
                </a:lnTo>
                <a:lnTo>
                  <a:pt x="33807" y="126047"/>
                </a:lnTo>
                <a:lnTo>
                  <a:pt x="49504" y="124282"/>
                </a:lnTo>
                <a:lnTo>
                  <a:pt x="62750" y="118605"/>
                </a:lnTo>
                <a:lnTo>
                  <a:pt x="71907" y="108458"/>
                </a:lnTo>
                <a:lnTo>
                  <a:pt x="75323" y="93294"/>
                </a:lnTo>
                <a:close/>
              </a:path>
              <a:path w="631825" h="126365">
                <a:moveTo>
                  <a:pt x="207797" y="61544"/>
                </a:moveTo>
                <a:lnTo>
                  <a:pt x="203263" y="36855"/>
                </a:lnTo>
                <a:lnTo>
                  <a:pt x="198488" y="29578"/>
                </a:lnTo>
                <a:lnTo>
                  <a:pt x="198488" y="78867"/>
                </a:lnTo>
                <a:lnTo>
                  <a:pt x="191414" y="97904"/>
                </a:lnTo>
                <a:lnTo>
                  <a:pt x="177838" y="111734"/>
                </a:lnTo>
                <a:lnTo>
                  <a:pt x="158610" y="119087"/>
                </a:lnTo>
                <a:lnTo>
                  <a:pt x="155486" y="119621"/>
                </a:lnTo>
                <a:lnTo>
                  <a:pt x="152387" y="119875"/>
                </a:lnTo>
                <a:lnTo>
                  <a:pt x="149326" y="119875"/>
                </a:lnTo>
                <a:lnTo>
                  <a:pt x="113525" y="106286"/>
                </a:lnTo>
                <a:lnTo>
                  <a:pt x="94145" y="71031"/>
                </a:lnTo>
                <a:lnTo>
                  <a:pt x="94056" y="55892"/>
                </a:lnTo>
                <a:lnTo>
                  <a:pt x="94005" y="47536"/>
                </a:lnTo>
                <a:lnTo>
                  <a:pt x="115062" y="14528"/>
                </a:lnTo>
                <a:lnTo>
                  <a:pt x="139725" y="6565"/>
                </a:lnTo>
                <a:lnTo>
                  <a:pt x="142722" y="6565"/>
                </a:lnTo>
                <a:lnTo>
                  <a:pt x="178676" y="20370"/>
                </a:lnTo>
                <a:lnTo>
                  <a:pt x="198208" y="55892"/>
                </a:lnTo>
                <a:lnTo>
                  <a:pt x="198488" y="78867"/>
                </a:lnTo>
                <a:lnTo>
                  <a:pt x="198488" y="29578"/>
                </a:lnTo>
                <a:lnTo>
                  <a:pt x="190538" y="17449"/>
                </a:lnTo>
                <a:lnTo>
                  <a:pt x="173748" y="6565"/>
                </a:lnTo>
                <a:lnTo>
                  <a:pt x="170967" y="4762"/>
                </a:lnTo>
                <a:lnTo>
                  <a:pt x="121920" y="5346"/>
                </a:lnTo>
                <a:lnTo>
                  <a:pt x="89420" y="40220"/>
                </a:lnTo>
                <a:lnTo>
                  <a:pt x="84645" y="65874"/>
                </a:lnTo>
                <a:lnTo>
                  <a:pt x="89166" y="90284"/>
                </a:lnTo>
                <a:lnTo>
                  <a:pt x="101854" y="109347"/>
                </a:lnTo>
                <a:lnTo>
                  <a:pt x="121424" y="121767"/>
                </a:lnTo>
                <a:lnTo>
                  <a:pt x="146558" y="126199"/>
                </a:lnTo>
                <a:lnTo>
                  <a:pt x="170472" y="121145"/>
                </a:lnTo>
                <a:lnTo>
                  <a:pt x="172237" y="119875"/>
                </a:lnTo>
                <a:lnTo>
                  <a:pt x="189928" y="107315"/>
                </a:lnTo>
                <a:lnTo>
                  <a:pt x="203009" y="86766"/>
                </a:lnTo>
                <a:lnTo>
                  <a:pt x="207797" y="61544"/>
                </a:lnTo>
                <a:close/>
              </a:path>
              <a:path w="631825" h="126365">
                <a:moveTo>
                  <a:pt x="327253" y="2755"/>
                </a:moveTo>
                <a:lnTo>
                  <a:pt x="326529" y="2044"/>
                </a:lnTo>
                <a:lnTo>
                  <a:pt x="317614" y="2044"/>
                </a:lnTo>
                <a:lnTo>
                  <a:pt x="316915" y="2984"/>
                </a:lnTo>
                <a:lnTo>
                  <a:pt x="318135" y="9512"/>
                </a:lnTo>
                <a:lnTo>
                  <a:pt x="318795" y="15938"/>
                </a:lnTo>
                <a:lnTo>
                  <a:pt x="319074" y="22885"/>
                </a:lnTo>
                <a:lnTo>
                  <a:pt x="319138" y="105079"/>
                </a:lnTo>
                <a:lnTo>
                  <a:pt x="317881" y="105549"/>
                </a:lnTo>
                <a:lnTo>
                  <a:pt x="225602" y="2362"/>
                </a:lnTo>
                <a:lnTo>
                  <a:pt x="225056" y="2120"/>
                </a:lnTo>
                <a:lnTo>
                  <a:pt x="214071" y="2120"/>
                </a:lnTo>
                <a:lnTo>
                  <a:pt x="213652" y="2540"/>
                </a:lnTo>
                <a:lnTo>
                  <a:pt x="213893" y="2921"/>
                </a:lnTo>
                <a:lnTo>
                  <a:pt x="219544" y="5588"/>
                </a:lnTo>
                <a:lnTo>
                  <a:pt x="226250" y="13182"/>
                </a:lnTo>
                <a:lnTo>
                  <a:pt x="226187" y="102971"/>
                </a:lnTo>
                <a:lnTo>
                  <a:pt x="225894" y="109931"/>
                </a:lnTo>
                <a:lnTo>
                  <a:pt x="225183" y="116382"/>
                </a:lnTo>
                <a:lnTo>
                  <a:pt x="223901" y="122885"/>
                </a:lnTo>
                <a:lnTo>
                  <a:pt x="223977" y="123431"/>
                </a:lnTo>
                <a:lnTo>
                  <a:pt x="224624" y="123825"/>
                </a:lnTo>
                <a:lnTo>
                  <a:pt x="233565" y="123825"/>
                </a:lnTo>
                <a:lnTo>
                  <a:pt x="234188" y="123088"/>
                </a:lnTo>
                <a:lnTo>
                  <a:pt x="233070" y="116535"/>
                </a:lnTo>
                <a:lnTo>
                  <a:pt x="232448" y="110032"/>
                </a:lnTo>
                <a:lnTo>
                  <a:pt x="232130" y="94932"/>
                </a:lnTo>
                <a:lnTo>
                  <a:pt x="232130" y="24701"/>
                </a:lnTo>
                <a:lnTo>
                  <a:pt x="233387" y="24231"/>
                </a:lnTo>
                <a:lnTo>
                  <a:pt x="324180" y="125958"/>
                </a:lnTo>
                <a:lnTo>
                  <a:pt x="324535" y="126123"/>
                </a:lnTo>
                <a:lnTo>
                  <a:pt x="325005" y="125653"/>
                </a:lnTo>
                <a:lnTo>
                  <a:pt x="325069" y="22885"/>
                </a:lnTo>
                <a:lnTo>
                  <a:pt x="325348" y="15938"/>
                </a:lnTo>
                <a:lnTo>
                  <a:pt x="326021" y="9512"/>
                </a:lnTo>
                <a:lnTo>
                  <a:pt x="327253" y="2755"/>
                </a:lnTo>
                <a:close/>
              </a:path>
              <a:path w="631825" h="126365">
                <a:moveTo>
                  <a:pt x="420039" y="114744"/>
                </a:moveTo>
                <a:lnTo>
                  <a:pt x="419912" y="114134"/>
                </a:lnTo>
                <a:lnTo>
                  <a:pt x="419341" y="113982"/>
                </a:lnTo>
                <a:lnTo>
                  <a:pt x="408914" y="116738"/>
                </a:lnTo>
                <a:lnTo>
                  <a:pt x="398449" y="118491"/>
                </a:lnTo>
                <a:lnTo>
                  <a:pt x="386156" y="119418"/>
                </a:lnTo>
                <a:lnTo>
                  <a:pt x="370281" y="119761"/>
                </a:lnTo>
                <a:lnTo>
                  <a:pt x="356425" y="119786"/>
                </a:lnTo>
                <a:lnTo>
                  <a:pt x="355714" y="119075"/>
                </a:lnTo>
                <a:lnTo>
                  <a:pt x="355714" y="63042"/>
                </a:lnTo>
                <a:lnTo>
                  <a:pt x="356425" y="62344"/>
                </a:lnTo>
                <a:lnTo>
                  <a:pt x="366369" y="62484"/>
                </a:lnTo>
                <a:lnTo>
                  <a:pt x="376250" y="62877"/>
                </a:lnTo>
                <a:lnTo>
                  <a:pt x="385838" y="63538"/>
                </a:lnTo>
                <a:lnTo>
                  <a:pt x="394881" y="64477"/>
                </a:lnTo>
                <a:lnTo>
                  <a:pt x="395605" y="64084"/>
                </a:lnTo>
                <a:lnTo>
                  <a:pt x="398932" y="57340"/>
                </a:lnTo>
                <a:lnTo>
                  <a:pt x="398818" y="56654"/>
                </a:lnTo>
                <a:lnTo>
                  <a:pt x="398335" y="56476"/>
                </a:lnTo>
                <a:lnTo>
                  <a:pt x="379653" y="57607"/>
                </a:lnTo>
                <a:lnTo>
                  <a:pt x="356425" y="58127"/>
                </a:lnTo>
                <a:lnTo>
                  <a:pt x="355714" y="57429"/>
                </a:lnTo>
                <a:lnTo>
                  <a:pt x="355714" y="7124"/>
                </a:lnTo>
                <a:lnTo>
                  <a:pt x="356425" y="6426"/>
                </a:lnTo>
                <a:lnTo>
                  <a:pt x="370763" y="6680"/>
                </a:lnTo>
                <a:lnTo>
                  <a:pt x="382511" y="7442"/>
                </a:lnTo>
                <a:lnTo>
                  <a:pt x="392912" y="8801"/>
                </a:lnTo>
                <a:lnTo>
                  <a:pt x="403225" y="10858"/>
                </a:lnTo>
                <a:lnTo>
                  <a:pt x="403999" y="10541"/>
                </a:lnTo>
                <a:lnTo>
                  <a:pt x="408838" y="2578"/>
                </a:lnTo>
                <a:lnTo>
                  <a:pt x="408305" y="2044"/>
                </a:lnTo>
                <a:lnTo>
                  <a:pt x="346786" y="2044"/>
                </a:lnTo>
                <a:lnTo>
                  <a:pt x="346113" y="2514"/>
                </a:lnTo>
                <a:lnTo>
                  <a:pt x="346049" y="2946"/>
                </a:lnTo>
                <a:lnTo>
                  <a:pt x="347218" y="10058"/>
                </a:lnTo>
                <a:lnTo>
                  <a:pt x="347548" y="14630"/>
                </a:lnTo>
                <a:lnTo>
                  <a:pt x="347548" y="111417"/>
                </a:lnTo>
                <a:lnTo>
                  <a:pt x="347218" y="115989"/>
                </a:lnTo>
                <a:lnTo>
                  <a:pt x="346049" y="123101"/>
                </a:lnTo>
                <a:lnTo>
                  <a:pt x="346151" y="123609"/>
                </a:lnTo>
                <a:lnTo>
                  <a:pt x="346786" y="124002"/>
                </a:lnTo>
                <a:lnTo>
                  <a:pt x="415785" y="124002"/>
                </a:lnTo>
                <a:lnTo>
                  <a:pt x="416445" y="123558"/>
                </a:lnTo>
                <a:lnTo>
                  <a:pt x="420039" y="114744"/>
                </a:lnTo>
                <a:close/>
              </a:path>
              <a:path w="631825" h="126365">
                <a:moveTo>
                  <a:pt x="542328" y="2565"/>
                </a:moveTo>
                <a:lnTo>
                  <a:pt x="541794" y="2044"/>
                </a:lnTo>
                <a:lnTo>
                  <a:pt x="529729" y="2044"/>
                </a:lnTo>
                <a:lnTo>
                  <a:pt x="529005" y="2755"/>
                </a:lnTo>
                <a:lnTo>
                  <a:pt x="528777" y="6946"/>
                </a:lnTo>
                <a:lnTo>
                  <a:pt x="527862" y="12573"/>
                </a:lnTo>
                <a:lnTo>
                  <a:pt x="525792" y="19888"/>
                </a:lnTo>
                <a:lnTo>
                  <a:pt x="522084" y="29108"/>
                </a:lnTo>
                <a:lnTo>
                  <a:pt x="485571" y="108851"/>
                </a:lnTo>
                <a:lnTo>
                  <a:pt x="484263" y="108851"/>
                </a:lnTo>
                <a:lnTo>
                  <a:pt x="447916" y="29108"/>
                </a:lnTo>
                <a:lnTo>
                  <a:pt x="439966" y="2755"/>
                </a:lnTo>
                <a:lnTo>
                  <a:pt x="439229" y="2044"/>
                </a:lnTo>
                <a:lnTo>
                  <a:pt x="425373" y="2044"/>
                </a:lnTo>
                <a:lnTo>
                  <a:pt x="424815" y="2476"/>
                </a:lnTo>
                <a:lnTo>
                  <a:pt x="424891" y="2933"/>
                </a:lnTo>
                <a:lnTo>
                  <a:pt x="428777" y="9398"/>
                </a:lnTo>
                <a:lnTo>
                  <a:pt x="433197" y="17805"/>
                </a:lnTo>
                <a:lnTo>
                  <a:pt x="442379" y="36982"/>
                </a:lnTo>
                <a:lnTo>
                  <a:pt x="482828" y="125615"/>
                </a:lnTo>
                <a:lnTo>
                  <a:pt x="483755" y="126034"/>
                </a:lnTo>
                <a:lnTo>
                  <a:pt x="484416" y="125615"/>
                </a:lnTo>
                <a:lnTo>
                  <a:pt x="529018" y="27978"/>
                </a:lnTo>
                <a:lnTo>
                  <a:pt x="533539" y="18554"/>
                </a:lnTo>
                <a:lnTo>
                  <a:pt x="538060" y="9817"/>
                </a:lnTo>
                <a:lnTo>
                  <a:pt x="542328" y="2565"/>
                </a:lnTo>
                <a:close/>
              </a:path>
              <a:path w="631825" h="126365">
                <a:moveTo>
                  <a:pt x="631710" y="123609"/>
                </a:moveTo>
                <a:lnTo>
                  <a:pt x="631672" y="123329"/>
                </a:lnTo>
                <a:lnTo>
                  <a:pt x="629386" y="119405"/>
                </a:lnTo>
                <a:lnTo>
                  <a:pt x="627964" y="117030"/>
                </a:lnTo>
                <a:lnTo>
                  <a:pt x="623773" y="109093"/>
                </a:lnTo>
                <a:lnTo>
                  <a:pt x="619366" y="100114"/>
                </a:lnTo>
                <a:lnTo>
                  <a:pt x="615086" y="90932"/>
                </a:lnTo>
                <a:lnTo>
                  <a:pt x="613270" y="86956"/>
                </a:lnTo>
                <a:lnTo>
                  <a:pt x="611149" y="82308"/>
                </a:lnTo>
                <a:lnTo>
                  <a:pt x="601319" y="60769"/>
                </a:lnTo>
                <a:lnTo>
                  <a:pt x="601319" y="79654"/>
                </a:lnTo>
                <a:lnTo>
                  <a:pt x="599579" y="82308"/>
                </a:lnTo>
                <a:lnTo>
                  <a:pt x="546989" y="82308"/>
                </a:lnTo>
                <a:lnTo>
                  <a:pt x="574192" y="22898"/>
                </a:lnTo>
                <a:lnTo>
                  <a:pt x="575437" y="22898"/>
                </a:lnTo>
                <a:lnTo>
                  <a:pt x="601319" y="79654"/>
                </a:lnTo>
                <a:lnTo>
                  <a:pt x="601319" y="60769"/>
                </a:lnTo>
                <a:lnTo>
                  <a:pt x="584047" y="22898"/>
                </a:lnTo>
                <a:lnTo>
                  <a:pt x="582066" y="18554"/>
                </a:lnTo>
                <a:lnTo>
                  <a:pt x="574929" y="2552"/>
                </a:lnTo>
                <a:lnTo>
                  <a:pt x="574217" y="2057"/>
                </a:lnTo>
                <a:lnTo>
                  <a:pt x="563981" y="2057"/>
                </a:lnTo>
                <a:lnTo>
                  <a:pt x="563486" y="2552"/>
                </a:lnTo>
                <a:lnTo>
                  <a:pt x="563651" y="2908"/>
                </a:lnTo>
                <a:lnTo>
                  <a:pt x="566839" y="5765"/>
                </a:lnTo>
                <a:lnTo>
                  <a:pt x="570966" y="10769"/>
                </a:lnTo>
                <a:lnTo>
                  <a:pt x="570966" y="15328"/>
                </a:lnTo>
                <a:lnTo>
                  <a:pt x="570395" y="17259"/>
                </a:lnTo>
                <a:lnTo>
                  <a:pt x="537006" y="90932"/>
                </a:lnTo>
                <a:lnTo>
                  <a:pt x="520534" y="123329"/>
                </a:lnTo>
                <a:lnTo>
                  <a:pt x="520522" y="123609"/>
                </a:lnTo>
                <a:lnTo>
                  <a:pt x="521004" y="124002"/>
                </a:lnTo>
                <a:lnTo>
                  <a:pt x="532396" y="124002"/>
                </a:lnTo>
                <a:lnTo>
                  <a:pt x="533082" y="123329"/>
                </a:lnTo>
                <a:lnTo>
                  <a:pt x="533285" y="119405"/>
                </a:lnTo>
                <a:lnTo>
                  <a:pt x="534073" y="114515"/>
                </a:lnTo>
                <a:lnTo>
                  <a:pt x="534149" y="114033"/>
                </a:lnTo>
                <a:lnTo>
                  <a:pt x="536105" y="107111"/>
                </a:lnTo>
                <a:lnTo>
                  <a:pt x="539623" y="98386"/>
                </a:lnTo>
                <a:lnTo>
                  <a:pt x="544855" y="86956"/>
                </a:lnTo>
                <a:lnTo>
                  <a:pt x="603732" y="86956"/>
                </a:lnTo>
                <a:lnTo>
                  <a:pt x="617372" y="123329"/>
                </a:lnTo>
                <a:lnTo>
                  <a:pt x="618058" y="124002"/>
                </a:lnTo>
                <a:lnTo>
                  <a:pt x="631151" y="124002"/>
                </a:lnTo>
                <a:lnTo>
                  <a:pt x="631710" y="123609"/>
                </a:lnTo>
                <a:close/>
              </a:path>
            </a:pathLst>
          </a:custGeom>
          <a:solidFill>
            <a:srgbClr val="D3B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8004067" y="1393331"/>
            <a:ext cx="594360" cy="128270"/>
            <a:chOff x="8004067" y="1393331"/>
            <a:chExt cx="594360" cy="128270"/>
          </a:xfrm>
        </p:grpSpPr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04067" y="1394847"/>
              <a:ext cx="75425" cy="12613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99295" y="1393331"/>
              <a:ext cx="190352" cy="12765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12584" y="1394771"/>
              <a:ext cx="285322" cy="126212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8220609" y="3497173"/>
            <a:ext cx="422275" cy="129539"/>
          </a:xfrm>
          <a:custGeom>
            <a:avLst/>
            <a:gdLst/>
            <a:ahLst/>
            <a:cxnLst/>
            <a:rect l="l" t="t" r="r" b="b"/>
            <a:pathLst>
              <a:path w="422275" h="129539">
                <a:moveTo>
                  <a:pt x="68110" y="0"/>
                </a:moveTo>
                <a:lnTo>
                  <a:pt x="355" y="0"/>
                </a:lnTo>
                <a:lnTo>
                  <a:pt x="0" y="723"/>
                </a:lnTo>
                <a:lnTo>
                  <a:pt x="1257" y="8369"/>
                </a:lnTo>
                <a:lnTo>
                  <a:pt x="1612" y="13169"/>
                </a:lnTo>
                <a:lnTo>
                  <a:pt x="1612" y="115570"/>
                </a:lnTo>
                <a:lnTo>
                  <a:pt x="1231" y="120383"/>
                </a:lnTo>
                <a:lnTo>
                  <a:pt x="0" y="128016"/>
                </a:lnTo>
                <a:lnTo>
                  <a:pt x="355" y="128727"/>
                </a:lnTo>
                <a:lnTo>
                  <a:pt x="11391" y="128727"/>
                </a:lnTo>
                <a:lnTo>
                  <a:pt x="11734" y="128016"/>
                </a:lnTo>
                <a:lnTo>
                  <a:pt x="10477" y="120383"/>
                </a:lnTo>
                <a:lnTo>
                  <a:pt x="10134" y="115570"/>
                </a:lnTo>
                <a:lnTo>
                  <a:pt x="10134" y="66497"/>
                </a:lnTo>
                <a:lnTo>
                  <a:pt x="21069" y="66662"/>
                </a:lnTo>
                <a:lnTo>
                  <a:pt x="32600" y="67119"/>
                </a:lnTo>
                <a:lnTo>
                  <a:pt x="43967" y="67843"/>
                </a:lnTo>
                <a:lnTo>
                  <a:pt x="54419" y="68808"/>
                </a:lnTo>
                <a:lnTo>
                  <a:pt x="57251" y="60998"/>
                </a:lnTo>
                <a:lnTo>
                  <a:pt x="56730" y="60464"/>
                </a:lnTo>
                <a:lnTo>
                  <a:pt x="48387" y="61099"/>
                </a:lnTo>
                <a:lnTo>
                  <a:pt x="23863" y="61963"/>
                </a:lnTo>
                <a:lnTo>
                  <a:pt x="10134" y="62077"/>
                </a:lnTo>
                <a:lnTo>
                  <a:pt x="10134" y="4445"/>
                </a:lnTo>
                <a:lnTo>
                  <a:pt x="24980" y="4648"/>
                </a:lnTo>
                <a:lnTo>
                  <a:pt x="38366" y="5422"/>
                </a:lnTo>
                <a:lnTo>
                  <a:pt x="50749" y="6997"/>
                </a:lnTo>
                <a:lnTo>
                  <a:pt x="62611" y="9601"/>
                </a:lnTo>
                <a:lnTo>
                  <a:pt x="68110" y="698"/>
                </a:lnTo>
                <a:lnTo>
                  <a:pt x="68110" y="0"/>
                </a:lnTo>
                <a:close/>
              </a:path>
              <a:path w="422275" h="129539">
                <a:moveTo>
                  <a:pt x="181825" y="698"/>
                </a:moveTo>
                <a:lnTo>
                  <a:pt x="181470" y="0"/>
                </a:lnTo>
                <a:lnTo>
                  <a:pt x="170688" y="0"/>
                </a:lnTo>
                <a:lnTo>
                  <a:pt x="170370" y="698"/>
                </a:lnTo>
                <a:lnTo>
                  <a:pt x="171564" y="8166"/>
                </a:lnTo>
                <a:lnTo>
                  <a:pt x="171919" y="12865"/>
                </a:lnTo>
                <a:lnTo>
                  <a:pt x="171919" y="76352"/>
                </a:lnTo>
                <a:lnTo>
                  <a:pt x="169189" y="93637"/>
                </a:lnTo>
                <a:lnTo>
                  <a:pt x="161417" y="108407"/>
                </a:lnTo>
                <a:lnTo>
                  <a:pt x="149199" y="118719"/>
                </a:lnTo>
                <a:lnTo>
                  <a:pt x="133172" y="122593"/>
                </a:lnTo>
                <a:lnTo>
                  <a:pt x="123444" y="121704"/>
                </a:lnTo>
                <a:lnTo>
                  <a:pt x="110693" y="116370"/>
                </a:lnTo>
                <a:lnTo>
                  <a:pt x="99606" y="102577"/>
                </a:lnTo>
                <a:lnTo>
                  <a:pt x="94869" y="76352"/>
                </a:lnTo>
                <a:lnTo>
                  <a:pt x="94869" y="12865"/>
                </a:lnTo>
                <a:lnTo>
                  <a:pt x="95224" y="8191"/>
                </a:lnTo>
                <a:lnTo>
                  <a:pt x="96431" y="698"/>
                </a:lnTo>
                <a:lnTo>
                  <a:pt x="96075" y="0"/>
                </a:lnTo>
                <a:lnTo>
                  <a:pt x="84772" y="0"/>
                </a:lnTo>
                <a:lnTo>
                  <a:pt x="84442" y="698"/>
                </a:lnTo>
                <a:lnTo>
                  <a:pt x="85648" y="8166"/>
                </a:lnTo>
                <a:lnTo>
                  <a:pt x="86004" y="12865"/>
                </a:lnTo>
                <a:lnTo>
                  <a:pt x="86004" y="76352"/>
                </a:lnTo>
                <a:lnTo>
                  <a:pt x="92151" y="106286"/>
                </a:lnTo>
                <a:lnTo>
                  <a:pt x="106324" y="121945"/>
                </a:lnTo>
                <a:lnTo>
                  <a:pt x="122135" y="127952"/>
                </a:lnTo>
                <a:lnTo>
                  <a:pt x="133172" y="128917"/>
                </a:lnTo>
                <a:lnTo>
                  <a:pt x="147497" y="126415"/>
                </a:lnTo>
                <a:lnTo>
                  <a:pt x="162902" y="117856"/>
                </a:lnTo>
                <a:lnTo>
                  <a:pt x="175221" y="101688"/>
                </a:lnTo>
                <a:lnTo>
                  <a:pt x="180263" y="76352"/>
                </a:lnTo>
                <a:lnTo>
                  <a:pt x="180263" y="12865"/>
                </a:lnTo>
                <a:lnTo>
                  <a:pt x="180619" y="8191"/>
                </a:lnTo>
                <a:lnTo>
                  <a:pt x="181825" y="698"/>
                </a:lnTo>
                <a:close/>
              </a:path>
              <a:path w="422275" h="129539">
                <a:moveTo>
                  <a:pt x="264680" y="94996"/>
                </a:moveTo>
                <a:lnTo>
                  <a:pt x="255803" y="73228"/>
                </a:lnTo>
                <a:lnTo>
                  <a:pt x="236296" y="59232"/>
                </a:lnTo>
                <a:lnTo>
                  <a:pt x="216776" y="46037"/>
                </a:lnTo>
                <a:lnTo>
                  <a:pt x="207911" y="26644"/>
                </a:lnTo>
                <a:lnTo>
                  <a:pt x="209626" y="18046"/>
                </a:lnTo>
                <a:lnTo>
                  <a:pt x="214388" y="11239"/>
                </a:lnTo>
                <a:lnTo>
                  <a:pt x="221564" y="6769"/>
                </a:lnTo>
                <a:lnTo>
                  <a:pt x="230581" y="5156"/>
                </a:lnTo>
                <a:lnTo>
                  <a:pt x="237515" y="6007"/>
                </a:lnTo>
                <a:lnTo>
                  <a:pt x="244627" y="8890"/>
                </a:lnTo>
                <a:lnTo>
                  <a:pt x="251536" y="14325"/>
                </a:lnTo>
                <a:lnTo>
                  <a:pt x="257924" y="22847"/>
                </a:lnTo>
                <a:lnTo>
                  <a:pt x="258267" y="23050"/>
                </a:lnTo>
                <a:lnTo>
                  <a:pt x="242443" y="50"/>
                </a:lnTo>
                <a:lnTo>
                  <a:pt x="232638" y="50"/>
                </a:lnTo>
                <a:lnTo>
                  <a:pt x="219824" y="2463"/>
                </a:lnTo>
                <a:lnTo>
                  <a:pt x="209486" y="8953"/>
                </a:lnTo>
                <a:lnTo>
                  <a:pt x="202577" y="18465"/>
                </a:lnTo>
                <a:lnTo>
                  <a:pt x="200050" y="29883"/>
                </a:lnTo>
                <a:lnTo>
                  <a:pt x="208915" y="51765"/>
                </a:lnTo>
                <a:lnTo>
                  <a:pt x="228434" y="65989"/>
                </a:lnTo>
                <a:lnTo>
                  <a:pt x="247942" y="79514"/>
                </a:lnTo>
                <a:lnTo>
                  <a:pt x="256819" y="99263"/>
                </a:lnTo>
                <a:lnTo>
                  <a:pt x="254939" y="109093"/>
                </a:lnTo>
                <a:lnTo>
                  <a:pt x="249656" y="116560"/>
                </a:lnTo>
                <a:lnTo>
                  <a:pt x="241414" y="121297"/>
                </a:lnTo>
                <a:lnTo>
                  <a:pt x="230733" y="122961"/>
                </a:lnTo>
                <a:lnTo>
                  <a:pt x="220637" y="121589"/>
                </a:lnTo>
                <a:lnTo>
                  <a:pt x="211442" y="117767"/>
                </a:lnTo>
                <a:lnTo>
                  <a:pt x="203898" y="111950"/>
                </a:lnTo>
                <a:lnTo>
                  <a:pt x="198793" y="104597"/>
                </a:lnTo>
                <a:lnTo>
                  <a:pt x="198462" y="104368"/>
                </a:lnTo>
                <a:lnTo>
                  <a:pt x="226326" y="128917"/>
                </a:lnTo>
                <a:lnTo>
                  <a:pt x="238645" y="127241"/>
                </a:lnTo>
                <a:lnTo>
                  <a:pt x="251129" y="121615"/>
                </a:lnTo>
                <a:lnTo>
                  <a:pt x="260794" y="111150"/>
                </a:lnTo>
                <a:lnTo>
                  <a:pt x="264680" y="94996"/>
                </a:lnTo>
                <a:close/>
              </a:path>
              <a:path w="422275" h="129539">
                <a:moveTo>
                  <a:pt x="382752" y="749"/>
                </a:moveTo>
                <a:lnTo>
                  <a:pt x="382397" y="50"/>
                </a:lnTo>
                <a:lnTo>
                  <a:pt x="371360" y="50"/>
                </a:lnTo>
                <a:lnTo>
                  <a:pt x="371005" y="749"/>
                </a:lnTo>
                <a:lnTo>
                  <a:pt x="372262" y="8394"/>
                </a:lnTo>
                <a:lnTo>
                  <a:pt x="372618" y="13042"/>
                </a:lnTo>
                <a:lnTo>
                  <a:pt x="372618" y="60007"/>
                </a:lnTo>
                <a:lnTo>
                  <a:pt x="293408" y="60007"/>
                </a:lnTo>
                <a:lnTo>
                  <a:pt x="293408" y="13042"/>
                </a:lnTo>
                <a:lnTo>
                  <a:pt x="293763" y="8420"/>
                </a:lnTo>
                <a:lnTo>
                  <a:pt x="295021" y="749"/>
                </a:lnTo>
                <a:lnTo>
                  <a:pt x="294665" y="50"/>
                </a:lnTo>
                <a:lnTo>
                  <a:pt x="283629" y="50"/>
                </a:lnTo>
                <a:lnTo>
                  <a:pt x="283273" y="749"/>
                </a:lnTo>
                <a:lnTo>
                  <a:pt x="284530" y="8394"/>
                </a:lnTo>
                <a:lnTo>
                  <a:pt x="284886" y="13042"/>
                </a:lnTo>
                <a:lnTo>
                  <a:pt x="284886" y="115900"/>
                </a:lnTo>
                <a:lnTo>
                  <a:pt x="284530" y="120523"/>
                </a:lnTo>
                <a:lnTo>
                  <a:pt x="283273" y="128193"/>
                </a:lnTo>
                <a:lnTo>
                  <a:pt x="283629" y="128892"/>
                </a:lnTo>
                <a:lnTo>
                  <a:pt x="294665" y="128892"/>
                </a:lnTo>
                <a:lnTo>
                  <a:pt x="295021" y="128193"/>
                </a:lnTo>
                <a:lnTo>
                  <a:pt x="293763" y="120561"/>
                </a:lnTo>
                <a:lnTo>
                  <a:pt x="293408" y="115900"/>
                </a:lnTo>
                <a:lnTo>
                  <a:pt x="293408" y="64655"/>
                </a:lnTo>
                <a:lnTo>
                  <a:pt x="372618" y="64655"/>
                </a:lnTo>
                <a:lnTo>
                  <a:pt x="372618" y="115900"/>
                </a:lnTo>
                <a:lnTo>
                  <a:pt x="372262" y="120523"/>
                </a:lnTo>
                <a:lnTo>
                  <a:pt x="371005" y="128193"/>
                </a:lnTo>
                <a:lnTo>
                  <a:pt x="371360" y="128892"/>
                </a:lnTo>
                <a:lnTo>
                  <a:pt x="382397" y="128892"/>
                </a:lnTo>
                <a:lnTo>
                  <a:pt x="382752" y="128193"/>
                </a:lnTo>
                <a:lnTo>
                  <a:pt x="381495" y="120561"/>
                </a:lnTo>
                <a:lnTo>
                  <a:pt x="381139" y="115900"/>
                </a:lnTo>
                <a:lnTo>
                  <a:pt x="381139" y="13042"/>
                </a:lnTo>
                <a:lnTo>
                  <a:pt x="381508" y="8420"/>
                </a:lnTo>
                <a:lnTo>
                  <a:pt x="382752" y="749"/>
                </a:lnTo>
                <a:close/>
              </a:path>
              <a:path w="422275" h="129539">
                <a:moveTo>
                  <a:pt x="422198" y="749"/>
                </a:moveTo>
                <a:lnTo>
                  <a:pt x="421843" y="50"/>
                </a:lnTo>
                <a:lnTo>
                  <a:pt x="410832" y="50"/>
                </a:lnTo>
                <a:lnTo>
                  <a:pt x="410489" y="749"/>
                </a:lnTo>
                <a:lnTo>
                  <a:pt x="411746" y="8394"/>
                </a:lnTo>
                <a:lnTo>
                  <a:pt x="412089" y="13195"/>
                </a:lnTo>
                <a:lnTo>
                  <a:pt x="412089" y="115595"/>
                </a:lnTo>
                <a:lnTo>
                  <a:pt x="411721" y="120396"/>
                </a:lnTo>
                <a:lnTo>
                  <a:pt x="410489" y="128041"/>
                </a:lnTo>
                <a:lnTo>
                  <a:pt x="410832" y="128752"/>
                </a:lnTo>
                <a:lnTo>
                  <a:pt x="421843" y="128752"/>
                </a:lnTo>
                <a:lnTo>
                  <a:pt x="422198" y="128041"/>
                </a:lnTo>
                <a:lnTo>
                  <a:pt x="420941" y="120396"/>
                </a:lnTo>
                <a:lnTo>
                  <a:pt x="420585" y="115595"/>
                </a:lnTo>
                <a:lnTo>
                  <a:pt x="420585" y="13195"/>
                </a:lnTo>
                <a:lnTo>
                  <a:pt x="420966" y="8394"/>
                </a:lnTo>
                <a:lnTo>
                  <a:pt x="422198" y="749"/>
                </a:lnTo>
                <a:close/>
              </a:path>
            </a:pathLst>
          </a:custGeom>
          <a:solidFill>
            <a:srgbClr val="D3B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7510215" y="3497172"/>
            <a:ext cx="642620" cy="128905"/>
            <a:chOff x="7510215" y="3497172"/>
            <a:chExt cx="642620" cy="128905"/>
          </a:xfrm>
        </p:grpSpPr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10215" y="3497172"/>
              <a:ext cx="325718" cy="12889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58279" y="3497172"/>
              <a:ext cx="294364" cy="128892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2316729" y="8693553"/>
            <a:ext cx="8001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0" dirty="0">
                <a:solidFill>
                  <a:srgbClr val="261200"/>
                </a:solidFill>
                <a:latin typeface="Trebuchet MS"/>
                <a:cs typeface="Trebuchet MS"/>
              </a:rPr>
              <a:t>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A99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2"/>
            <a:ext cx="3341700" cy="90000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14529" y="6846718"/>
            <a:ext cx="327025" cy="99314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r>
              <a:rPr sz="5600" spc="-595" dirty="0">
                <a:solidFill>
                  <a:srgbClr val="FFF9F8"/>
                </a:solidFill>
                <a:latin typeface="Lucida Sans Unicode"/>
                <a:cs typeface="Lucida Sans Unicode"/>
              </a:rPr>
              <a:t>a</a:t>
            </a:r>
            <a:endParaRPr sz="56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40970" y="6846718"/>
            <a:ext cx="1581150" cy="99314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r>
              <a:rPr sz="5600" spc="-650" dirty="0">
                <a:solidFill>
                  <a:srgbClr val="FFF9F8"/>
                </a:solidFill>
                <a:latin typeface="Lucida Sans Unicode"/>
                <a:cs typeface="Lucida Sans Unicode"/>
              </a:rPr>
              <a:t>goon,</a:t>
            </a:r>
            <a:endParaRPr sz="56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76404" y="7557918"/>
            <a:ext cx="2332990" cy="99314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r>
              <a:rPr sz="5600" spc="-484" dirty="0">
                <a:solidFill>
                  <a:srgbClr val="FFF9F8"/>
                </a:solidFill>
                <a:latin typeface="Lucida Sans Unicode"/>
                <a:cs typeface="Lucida Sans Unicode"/>
              </a:rPr>
              <a:t>Horizon</a:t>
            </a:r>
            <a:endParaRPr sz="56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341700" y="-12"/>
            <a:ext cx="9330690" cy="9000490"/>
            <a:chOff x="3341700" y="-12"/>
            <a:chExt cx="9330690" cy="900049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41700" y="0"/>
              <a:ext cx="315899" cy="70814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41700" y="8331708"/>
              <a:ext cx="315899" cy="66828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41700" y="7081418"/>
              <a:ext cx="315899" cy="711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7600" y="-12"/>
              <a:ext cx="8117585" cy="27007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69815" y="-12"/>
              <a:ext cx="902181" cy="810456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7600" y="2695333"/>
              <a:ext cx="8117585" cy="270729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7600" y="5397252"/>
              <a:ext cx="4059326" cy="180845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11549" y="5397252"/>
              <a:ext cx="2709981" cy="27073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16163" y="5397252"/>
              <a:ext cx="1359034" cy="360274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41700" y="7200328"/>
              <a:ext cx="4375226" cy="179966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57600" y="8331708"/>
              <a:ext cx="1354718" cy="66828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11549" y="8099174"/>
              <a:ext cx="2709981" cy="90082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769815" y="8099174"/>
              <a:ext cx="902181" cy="90082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57600" y="7081418"/>
              <a:ext cx="1585709" cy="7026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57600" y="7792618"/>
              <a:ext cx="2038032" cy="53908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66499" y="6890915"/>
            <a:ext cx="5464175" cy="1782539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marR="13335">
              <a:lnSpc>
                <a:spcPts val="5600"/>
              </a:lnSpc>
              <a:spcBef>
                <a:spcPts val="1220"/>
              </a:spcBef>
              <a:tabLst>
                <a:tab pos="3623310" algn="l"/>
              </a:tabLst>
            </a:pPr>
            <a:r>
              <a:rPr lang="ru-RU" sz="5600" spc="-265" dirty="0">
                <a:solidFill>
                  <a:srgbClr val="FFF9F8"/>
                </a:solidFill>
                <a:latin typeface="Lucida Sans Unicode"/>
                <a:cs typeface="Lucida Sans Unicode"/>
              </a:rPr>
              <a:t>Над лагуной, </a:t>
            </a:r>
          </a:p>
          <a:p>
            <a:pPr marL="12700" marR="13335">
              <a:lnSpc>
                <a:spcPts val="5600"/>
              </a:lnSpc>
              <a:spcBef>
                <a:spcPts val="1220"/>
              </a:spcBef>
              <a:tabLst>
                <a:tab pos="3623310" algn="l"/>
              </a:tabLst>
            </a:pPr>
            <a:r>
              <a:rPr lang="ru-RU" sz="5600" spc="-265" dirty="0">
                <a:solidFill>
                  <a:srgbClr val="FFF9F8"/>
                </a:solidFill>
                <a:latin typeface="Lucida Sans Unicode"/>
                <a:cs typeface="Lucida Sans Unicode"/>
              </a:rPr>
              <a:t>к горизонту</a:t>
            </a:r>
            <a:endParaRPr sz="5600" dirty="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2309820" y="8693553"/>
            <a:ext cx="8699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5" dirty="0">
                <a:solidFill>
                  <a:srgbClr val="F8F2E9"/>
                </a:solidFill>
                <a:latin typeface="Trebuchet MS"/>
                <a:cs typeface="Trebuchet MS"/>
              </a:rPr>
              <a:t>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072374" y="5065180"/>
            <a:ext cx="3272751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141605" indent="-127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9F8"/>
                </a:solidFill>
                <a:latin typeface="Trebuchet MS"/>
                <a:cs typeface="Trebuchet MS"/>
              </a:rPr>
              <a:t>Место, где появились горки, ведущие прямо в океан. Виллы здесь не просто расположены у лагуны — они становятся её частью. Каждая продумана так, чтобы в полной мере раскрыть свет, воду и горизонт, уходящий вдаль. Пространство здесь щедрое, воздух тёплый и пропитанный солью, а единственный звук, который имеет значение, — это шум океана под вами.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72374" y="7094782"/>
            <a:ext cx="3106372" cy="1885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9F8"/>
                </a:solidFill>
                <a:latin typeface="Trebuchet MS"/>
                <a:cs typeface="Trebuchet MS"/>
              </a:rPr>
              <a:t>От просторных уединённых вилл над водой с одной спальней до многокомнатных островных резиденций, созданных для больших компаний и длительного отдыха. Виллы расположены над лагуной или укрыты в зелени острова. В них есть и открытость, и приватность, и постоянная связь с водой вокруг.</a:t>
            </a:r>
          </a:p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endParaRPr lang="ru-RU" sz="1200" dirty="0">
              <a:solidFill>
                <a:srgbClr val="FFF9F8"/>
              </a:solidFill>
              <a:latin typeface="Trebuchet MS"/>
              <a:cs typeface="Trebuchet MS"/>
            </a:endParaRPr>
          </a:p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002D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6499" y="4213475"/>
            <a:ext cx="5156401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600" spc="-300" dirty="0">
                <a:solidFill>
                  <a:srgbClr val="F8F2E9"/>
                </a:solidFill>
                <a:latin typeface="Lucida Sans Unicode"/>
                <a:cs typeface="Lucida Sans Unicode"/>
              </a:rPr>
              <a:t>Виллы с </a:t>
            </a:r>
            <a:r>
              <a:rPr lang="ru-RU" sz="5600" b="1" spc="-300" dirty="0">
                <a:solidFill>
                  <a:srgbClr val="F8F2E9"/>
                </a:solidFill>
                <a:latin typeface="Lucida Sans Unicode"/>
                <a:cs typeface="Lucida Sans Unicode"/>
              </a:rPr>
              <a:t>одной</a:t>
            </a:r>
            <a:r>
              <a:rPr lang="ru-RU" sz="5600" spc="-300" dirty="0">
                <a:solidFill>
                  <a:srgbClr val="F8F2E9"/>
                </a:solidFill>
                <a:latin typeface="Lucida Sans Unicode"/>
                <a:cs typeface="Lucida Sans Unicode"/>
              </a:rPr>
              <a:t> спальней</a:t>
            </a:r>
            <a:endParaRPr sz="5600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90008" y="8693553"/>
            <a:ext cx="104139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100" dirty="0">
                <a:solidFill>
                  <a:srgbClr val="F8F2E9"/>
                </a:solidFill>
                <a:latin typeface="Trebuchet MS"/>
                <a:cs typeface="Trebuchet MS"/>
              </a:rPr>
              <a:t>11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4905" y="3699422"/>
            <a:ext cx="2861395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700" spc="70" dirty="0">
                <a:solidFill>
                  <a:srgbClr val="A3ACB4"/>
                </a:solidFill>
                <a:latin typeface="Trebuchet MS"/>
                <a:cs typeface="Trebuchet MS"/>
              </a:rPr>
              <a:t>Площадь: 480–555 кв. м. 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4905" y="4149725"/>
            <a:ext cx="4080595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700" dirty="0">
                <a:solidFill>
                  <a:srgbClr val="A3ACB4"/>
                </a:solidFill>
                <a:latin typeface="Trebuchet MS"/>
                <a:cs typeface="Trebuchet MS"/>
              </a:rPr>
              <a:t>Размещение: до 2 взрослых и 2 детей или до 3 взрослых 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4905" y="4961877"/>
            <a:ext cx="5156401" cy="8233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700" spc="-10" dirty="0">
                <a:solidFill>
                  <a:srgbClr val="A3ACB4"/>
                </a:solidFill>
                <a:latin typeface="Trebuchet MS"/>
                <a:cs typeface="Trebuchet MS"/>
              </a:rPr>
              <a:t>Пляжные и водные виллы</a:t>
            </a:r>
            <a:endParaRPr lang="en-US" sz="1700" spc="-10" dirty="0">
              <a:solidFill>
                <a:srgbClr val="A3ACB4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US" sz="1700" spc="-10" dirty="0">
              <a:solidFill>
                <a:srgbClr val="A3ACB4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700" spc="-20" dirty="0">
                <a:solidFill>
                  <a:srgbClr val="A3ACB4"/>
                </a:solidFill>
                <a:latin typeface="Trebuchet MS"/>
                <a:cs typeface="Trebuchet MS"/>
              </a:rPr>
              <a:t>Все виллы на воде оснащены водными горками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8950" y="265493"/>
            <a:ext cx="3086100" cy="259199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4374" y="4317994"/>
            <a:ext cx="30861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090" indent="127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Не просто виллы, а уединённые резиденции над водой, парящие между океаном и небом. Эти резиденции с одной спальней созданы для более медленного ритма и непрерывной связи с лагуной. Тут утро начинается со свободного выхода к воде, а вечер завершается под раздвижной крышей, открывающей звёздное небо.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36004" y="-12"/>
            <a:ext cx="6335991" cy="900000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99329" y="8693553"/>
            <a:ext cx="12128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13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40975" y="8693553"/>
            <a:ext cx="252729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0" dirty="0">
                <a:solidFill>
                  <a:srgbClr val="261200"/>
                </a:solidFill>
                <a:latin typeface="Trebuchet MS"/>
                <a:cs typeface="Trebuchet MS"/>
              </a:rPr>
              <a:t>2026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8999994"/>
                </a:lnTo>
                <a:lnTo>
                  <a:pt x="12671996" y="8999994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6" y="1511984"/>
            <a:ext cx="6811303" cy="54720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7295" y="637711"/>
            <a:ext cx="4996716" cy="772887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74057" y="8693553"/>
            <a:ext cx="120014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35" dirty="0">
                <a:solidFill>
                  <a:srgbClr val="261200"/>
                </a:solidFill>
                <a:latin typeface="Trebuchet MS"/>
                <a:cs typeface="Trebuchet MS"/>
              </a:rPr>
              <a:t>15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002D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1843" y="4213475"/>
            <a:ext cx="5642891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600" spc="-415" dirty="0">
                <a:solidFill>
                  <a:srgbClr val="F8F2E9"/>
                </a:solidFill>
                <a:latin typeface="Lucida Sans Unicode"/>
                <a:cs typeface="Lucida Sans Unicode"/>
              </a:rPr>
              <a:t>Виллы с </a:t>
            </a:r>
            <a:r>
              <a:rPr lang="ru-RU" sz="5600" b="1" spc="-415" dirty="0">
                <a:solidFill>
                  <a:srgbClr val="F8F2E9"/>
                </a:solidFill>
                <a:latin typeface="Lucida Sans Unicode"/>
                <a:cs typeface="Lucida Sans Unicode"/>
              </a:rPr>
              <a:t>двумя</a:t>
            </a:r>
            <a:r>
              <a:rPr lang="ru-RU" sz="5600" spc="-415" dirty="0">
                <a:solidFill>
                  <a:srgbClr val="F8F2E9"/>
                </a:solidFill>
                <a:latin typeface="Lucida Sans Unicode"/>
                <a:cs typeface="Lucida Sans Unicode"/>
              </a:rPr>
              <a:t> спальнями</a:t>
            </a:r>
            <a:endParaRPr sz="5600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77613" y="8693553"/>
            <a:ext cx="11620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0" dirty="0">
                <a:solidFill>
                  <a:srgbClr val="F8F2E9"/>
                </a:solidFill>
                <a:latin typeface="Trebuchet MS"/>
                <a:cs typeface="Trebuchet MS"/>
              </a:rPr>
              <a:t>17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99939" y="3663950"/>
            <a:ext cx="3094961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700" spc="70" dirty="0">
                <a:solidFill>
                  <a:srgbClr val="A3ACB4"/>
                </a:solidFill>
                <a:latin typeface="Trebuchet MS"/>
                <a:cs typeface="Trebuchet MS"/>
              </a:rPr>
              <a:t>Площадь: 446–772 кв. м.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99939" y="4264776"/>
            <a:ext cx="4161761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>
              <a:lnSpc>
                <a:spcPct val="100000"/>
              </a:lnSpc>
              <a:spcBef>
                <a:spcPts val="100"/>
              </a:spcBef>
            </a:pPr>
            <a:r>
              <a:rPr lang="ru-RU" sz="1700" dirty="0">
                <a:solidFill>
                  <a:srgbClr val="A3ACB4"/>
                </a:solidFill>
                <a:latin typeface="Trebuchet MS"/>
                <a:cs typeface="Trebuchet MS"/>
              </a:rPr>
              <a:t>Размещение: до 4 взрослых и 2 детей или до 5 взрослых</a:t>
            </a:r>
            <a:endParaRPr lang="en" sz="17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9939" y="5127213"/>
            <a:ext cx="5642890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700" spc="-10" dirty="0">
                <a:solidFill>
                  <a:srgbClr val="A3ACB4"/>
                </a:solidFill>
                <a:latin typeface="Trebuchet MS"/>
                <a:cs typeface="Trebuchet MS"/>
              </a:rPr>
              <a:t>Пляжные и водные виллы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US" sz="1700" spc="-10" dirty="0">
              <a:solidFill>
                <a:srgbClr val="A3ACB4"/>
              </a:solidFill>
              <a:latin typeface="Trebuchet MS"/>
              <a:cs typeface="Trebuchet MS"/>
            </a:endParaRPr>
          </a:p>
          <a:p>
            <a:pPr marL="43180" marR="260350" indent="-29845">
              <a:lnSpc>
                <a:spcPct val="100000"/>
              </a:lnSpc>
              <a:spcBef>
                <a:spcPts val="1130"/>
              </a:spcBef>
            </a:pPr>
            <a:r>
              <a:rPr lang="ru-RU" sz="1700" dirty="0">
                <a:solidFill>
                  <a:srgbClr val="A3ACB4"/>
                </a:solidFill>
                <a:latin typeface="Trebuchet MS"/>
                <a:cs typeface="Trebuchet MS"/>
              </a:rPr>
              <a:t>Просторные зоны для отдыха и в номере, и на улице </a:t>
            </a:r>
            <a:endParaRPr sz="1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997" y="287998"/>
            <a:ext cx="6048006" cy="809400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15500" y="288645"/>
            <a:ext cx="2668498" cy="395935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02974" y="5721893"/>
            <a:ext cx="5149326" cy="2105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ru-RU" sz="1700" dirty="0">
                <a:solidFill>
                  <a:srgbClr val="4E3B26"/>
                </a:solidFill>
                <a:latin typeface="Trebuchet MS"/>
                <a:cs typeface="Trebuchet MS"/>
              </a:rPr>
              <a:t>Здесь не просто более просторные виллы, а по-своему глубокие, наполненные жизнью пространства, созданные для совместного проживания и лёгкого естественного общения. Резиденции с двумя спальнями сочетают в себе  открытость и приватность, создавая атмосферу, в которой семьи и компании могут проводить время вместе и совершать захватывающие </a:t>
            </a:r>
            <a:r>
              <a:rPr lang="ru-RU" sz="1700" dirty="0" err="1">
                <a:solidFill>
                  <a:srgbClr val="4E3B26"/>
                </a:solidFill>
                <a:latin typeface="Trebuchet MS"/>
                <a:cs typeface="Trebuchet MS"/>
              </a:rPr>
              <a:t>откртытия</a:t>
            </a:r>
            <a:r>
              <a:rPr lang="ru-RU" sz="1700" dirty="0">
                <a:solidFill>
                  <a:srgbClr val="4E3B26"/>
                </a:solidFill>
                <a:latin typeface="Trebuchet MS"/>
                <a:cs typeface="Trebuchet MS"/>
              </a:rPr>
              <a:t>.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70716" y="8693553"/>
            <a:ext cx="123189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19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2000" y="1511985"/>
            <a:ext cx="5472010" cy="41040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997" y="287998"/>
            <a:ext cx="5287303" cy="749075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5300" y="8007350"/>
            <a:ext cx="2646426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30" dirty="0">
                <a:solidFill>
                  <a:srgbClr val="7A6753"/>
                </a:solidFill>
                <a:latin typeface="Trebuchet MS"/>
                <a:cs typeface="Trebuchet MS"/>
              </a:rPr>
              <a:t>Two</a:t>
            </a:r>
            <a:r>
              <a:rPr sz="1500" i="1" spc="-10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500" i="1" spc="-20" dirty="0">
                <a:solidFill>
                  <a:srgbClr val="7A6753"/>
                </a:solidFill>
                <a:latin typeface="Trebuchet MS"/>
                <a:cs typeface="Trebuchet MS"/>
              </a:rPr>
              <a:t>Bedroom</a:t>
            </a:r>
            <a:r>
              <a:rPr sz="1500" i="1" spc="-10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500" i="1" spc="-30" dirty="0">
                <a:solidFill>
                  <a:srgbClr val="7A6753"/>
                </a:solidFill>
                <a:latin typeface="Trebuchet MS"/>
                <a:cs typeface="Trebuchet MS"/>
              </a:rPr>
              <a:t>Island</a:t>
            </a:r>
            <a:r>
              <a:rPr sz="1500" i="1" spc="-95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500" i="1" spc="-30" dirty="0">
                <a:solidFill>
                  <a:srgbClr val="7A6753"/>
                </a:solidFill>
                <a:latin typeface="Trebuchet MS"/>
                <a:cs typeface="Trebuchet MS"/>
              </a:rPr>
              <a:t>Retreat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73650" y="8693553"/>
            <a:ext cx="12128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21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002D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1843" y="4213475"/>
            <a:ext cx="479552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600" spc="-405" dirty="0">
                <a:solidFill>
                  <a:srgbClr val="F8F2E9"/>
                </a:solidFill>
                <a:latin typeface="Lucida Sans Unicode"/>
                <a:cs typeface="Lucida Sans Unicode"/>
              </a:rPr>
              <a:t>Виллы с </a:t>
            </a:r>
            <a:r>
              <a:rPr lang="ru-RU" sz="5600" b="1" spc="-405" dirty="0">
                <a:solidFill>
                  <a:srgbClr val="F8F2E9"/>
                </a:solidFill>
                <a:latin typeface="Lucida Sans Unicode"/>
                <a:cs typeface="Lucida Sans Unicode"/>
              </a:rPr>
              <a:t>тремя</a:t>
            </a:r>
            <a:r>
              <a:rPr lang="ru-RU" sz="5600" spc="-405" dirty="0">
                <a:solidFill>
                  <a:srgbClr val="F8F2E9"/>
                </a:solidFill>
                <a:latin typeface="Lucida Sans Unicode"/>
                <a:cs typeface="Lucida Sans Unicode"/>
              </a:rPr>
              <a:t> спальнями</a:t>
            </a:r>
            <a:endParaRPr sz="5600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57191" y="8693553"/>
            <a:ext cx="13652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23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5614" y="3918446"/>
            <a:ext cx="2856821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700" dirty="0">
                <a:solidFill>
                  <a:srgbClr val="A3ACB4"/>
                </a:solidFill>
                <a:latin typeface="Trebuchet MS"/>
                <a:cs typeface="Trebuchet MS"/>
              </a:rPr>
              <a:t>Площадь: </a:t>
            </a:r>
            <a:r>
              <a:rPr sz="1700" spc="-90" dirty="0">
                <a:solidFill>
                  <a:srgbClr val="A3ACB4"/>
                </a:solidFill>
                <a:latin typeface="Trebuchet MS"/>
                <a:cs typeface="Trebuchet MS"/>
              </a:rPr>
              <a:t>1,128</a:t>
            </a:r>
            <a:r>
              <a:rPr lang="ru-RU" sz="1700" spc="-110" dirty="0">
                <a:solidFill>
                  <a:srgbClr val="A3ACB4"/>
                </a:solidFill>
                <a:latin typeface="Trebuchet MS"/>
                <a:cs typeface="Trebuchet MS"/>
              </a:rPr>
              <a:t>–</a:t>
            </a:r>
            <a:r>
              <a:rPr sz="1700" spc="-55" dirty="0">
                <a:solidFill>
                  <a:srgbClr val="A3ACB4"/>
                </a:solidFill>
                <a:latin typeface="Trebuchet MS"/>
                <a:cs typeface="Trebuchet MS"/>
              </a:rPr>
              <a:t>1,796</a:t>
            </a:r>
            <a:r>
              <a:rPr sz="1700" spc="-110" dirty="0">
                <a:solidFill>
                  <a:srgbClr val="A3ACB4"/>
                </a:solidFill>
                <a:latin typeface="Trebuchet MS"/>
                <a:cs typeface="Trebuchet MS"/>
              </a:rPr>
              <a:t> </a:t>
            </a:r>
            <a:r>
              <a:rPr lang="ru-RU" sz="1700" spc="-25" dirty="0" err="1">
                <a:solidFill>
                  <a:srgbClr val="A3ACB4"/>
                </a:solidFill>
                <a:latin typeface="Trebuchet MS"/>
                <a:cs typeface="Trebuchet MS"/>
              </a:rPr>
              <a:t>кв.м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5614" y="4492800"/>
            <a:ext cx="3161621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795">
              <a:lnSpc>
                <a:spcPct val="100000"/>
              </a:lnSpc>
              <a:spcBef>
                <a:spcPts val="100"/>
              </a:spcBef>
            </a:pPr>
            <a:r>
              <a:rPr lang="ru-RU" sz="1700" dirty="0">
                <a:solidFill>
                  <a:srgbClr val="A3ACB4"/>
                </a:solidFill>
                <a:latin typeface="Trebuchet MS"/>
                <a:cs typeface="Trebuchet MS"/>
              </a:rPr>
              <a:t>Размещение: до</a:t>
            </a:r>
            <a:r>
              <a:rPr sz="1700" spc="-105" dirty="0">
                <a:solidFill>
                  <a:srgbClr val="A3ACB4"/>
                </a:solidFill>
                <a:latin typeface="Trebuchet MS"/>
                <a:cs typeface="Trebuchet MS"/>
              </a:rPr>
              <a:t> </a:t>
            </a:r>
            <a:r>
              <a:rPr lang="ru-RU" sz="1700" spc="-105" dirty="0">
                <a:solidFill>
                  <a:srgbClr val="A3ACB4"/>
                </a:solidFill>
                <a:latin typeface="Trebuchet MS"/>
                <a:cs typeface="Trebuchet MS"/>
              </a:rPr>
              <a:t>6 взрослых и 2 детей или до 7 взрослых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5614" y="5239977"/>
            <a:ext cx="3851286" cy="9387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635">
              <a:lnSpc>
                <a:spcPct val="100000"/>
              </a:lnSpc>
              <a:spcBef>
                <a:spcPts val="100"/>
              </a:spcBef>
            </a:pPr>
            <a:r>
              <a:rPr lang="ru-RU" sz="1700" spc="-10" dirty="0">
                <a:solidFill>
                  <a:srgbClr val="A3ACB4"/>
                </a:solidFill>
                <a:latin typeface="Trebuchet MS"/>
                <a:cs typeface="Trebuchet MS"/>
              </a:rPr>
              <a:t>Виллы у пляжа или в джунглях</a:t>
            </a:r>
            <a:endParaRPr sz="1700" dirty="0">
              <a:latin typeface="Trebuchet MS"/>
              <a:cs typeface="Trebuchet MS"/>
            </a:endParaRPr>
          </a:p>
          <a:p>
            <a:pPr marL="12700" marR="5080" indent="1270">
              <a:lnSpc>
                <a:spcPct val="100000"/>
              </a:lnSpc>
              <a:spcBef>
                <a:spcPts val="1130"/>
              </a:spcBef>
            </a:pPr>
            <a:r>
              <a:rPr lang="ru-RU" sz="1700" spc="-10" dirty="0">
                <a:solidFill>
                  <a:srgbClr val="A3ACB4"/>
                </a:solidFill>
                <a:latin typeface="Trebuchet MS"/>
                <a:cs typeface="Trebuchet MS"/>
              </a:rPr>
              <a:t>В некоторых виллах предусмотрены фитнес-пространства</a:t>
            </a:r>
            <a:endParaRPr sz="1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6336004" cy="900000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1500" y="4349750"/>
            <a:ext cx="2922510" cy="4002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01300" y="1621894"/>
            <a:ext cx="4541400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ru-RU" sz="1800" dirty="0"/>
              <a:t>Это не просто резиденции над водой, а свои собственные миры. Пространства продуманы так, чтобы вы были вместе и  в то же время имели чтобы у каждого было личное место.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58729" y="8693553"/>
            <a:ext cx="13525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25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1874" y="5721893"/>
            <a:ext cx="3941826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30" dirty="0">
                <a:solidFill>
                  <a:srgbClr val="7A6753"/>
                </a:solidFill>
                <a:latin typeface="Trebuchet MS"/>
                <a:cs typeface="Trebuchet MS"/>
              </a:rPr>
              <a:t>Three</a:t>
            </a:r>
            <a:r>
              <a:rPr sz="1500" i="1" spc="-10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500" i="1" spc="-20" dirty="0">
                <a:solidFill>
                  <a:srgbClr val="7A6753"/>
                </a:solidFill>
                <a:latin typeface="Trebuchet MS"/>
                <a:cs typeface="Trebuchet MS"/>
              </a:rPr>
              <a:t>Bedroom</a:t>
            </a:r>
            <a:r>
              <a:rPr sz="1500" i="1" spc="-10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500" i="1" spc="-30" dirty="0">
                <a:solidFill>
                  <a:srgbClr val="7A6753"/>
                </a:solidFill>
                <a:latin typeface="Trebuchet MS"/>
                <a:cs typeface="Trebuchet MS"/>
              </a:rPr>
              <a:t>Island</a:t>
            </a:r>
            <a:r>
              <a:rPr sz="1500" i="1" spc="-10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500" i="1" spc="-10" dirty="0">
                <a:solidFill>
                  <a:srgbClr val="7A6753"/>
                </a:solidFill>
                <a:latin typeface="Trebuchet MS"/>
                <a:cs typeface="Trebuchet MS"/>
              </a:rPr>
              <a:t>Reserve</a:t>
            </a:r>
            <a:r>
              <a:rPr sz="1500" i="1" spc="-10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500" i="1" spc="-70" dirty="0">
                <a:solidFill>
                  <a:srgbClr val="7A6753"/>
                </a:solidFill>
                <a:latin typeface="Trebuchet MS"/>
                <a:cs typeface="Trebuchet MS"/>
              </a:rPr>
              <a:t>with</a:t>
            </a:r>
            <a:r>
              <a:rPr sz="1500" i="1" spc="-10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500" i="1" spc="-10" dirty="0">
                <a:solidFill>
                  <a:srgbClr val="7A6753"/>
                </a:solidFill>
                <a:latin typeface="Trebuchet MS"/>
                <a:cs typeface="Trebuchet MS"/>
              </a:rPr>
              <a:t>Slide</a:t>
            </a:r>
            <a:endParaRPr sz="1500" dirty="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7" y="1511985"/>
            <a:ext cx="5471998" cy="41040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8003" y="287998"/>
            <a:ext cx="4535996" cy="669599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63287" y="8693553"/>
            <a:ext cx="129539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27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002D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4472" y="4213475"/>
            <a:ext cx="5691828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600" spc="-425" dirty="0">
                <a:solidFill>
                  <a:srgbClr val="F8F2E9"/>
                </a:solidFill>
                <a:latin typeface="Lucida Sans Unicode"/>
                <a:cs typeface="Lucida Sans Unicode"/>
              </a:rPr>
              <a:t>Вилла с четырьмя спальнями</a:t>
            </a:r>
            <a:endParaRPr sz="5600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55362" y="8693553"/>
            <a:ext cx="13843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29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2405" y="3752807"/>
            <a:ext cx="2777695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700" spc="-75" dirty="0">
                <a:solidFill>
                  <a:srgbClr val="A3ACB4"/>
                </a:solidFill>
                <a:latin typeface="Trebuchet MS"/>
                <a:cs typeface="Trebuchet MS"/>
              </a:rPr>
              <a:t>Площадь: </a:t>
            </a:r>
            <a:r>
              <a:rPr sz="1700" spc="-75" dirty="0">
                <a:solidFill>
                  <a:srgbClr val="A3ACB4"/>
                </a:solidFill>
                <a:latin typeface="Trebuchet MS"/>
                <a:cs typeface="Trebuchet MS"/>
              </a:rPr>
              <a:t>1,421</a:t>
            </a:r>
            <a:r>
              <a:rPr lang="ru-RU" sz="1700" spc="-105" dirty="0">
                <a:solidFill>
                  <a:srgbClr val="A3ACB4"/>
                </a:solidFill>
                <a:latin typeface="Trebuchet MS"/>
                <a:cs typeface="Trebuchet MS"/>
              </a:rPr>
              <a:t>–</a:t>
            </a:r>
            <a:r>
              <a:rPr sz="1700" spc="-55" dirty="0">
                <a:solidFill>
                  <a:srgbClr val="A3ACB4"/>
                </a:solidFill>
                <a:latin typeface="Trebuchet MS"/>
                <a:cs typeface="Trebuchet MS"/>
              </a:rPr>
              <a:t>1,788</a:t>
            </a:r>
            <a:r>
              <a:rPr sz="1700" spc="-105" dirty="0">
                <a:solidFill>
                  <a:srgbClr val="A3ACB4"/>
                </a:solidFill>
                <a:latin typeface="Trebuchet MS"/>
                <a:cs typeface="Trebuchet MS"/>
              </a:rPr>
              <a:t> </a:t>
            </a:r>
            <a:r>
              <a:rPr lang="ru-RU" sz="1700" spc="-25" dirty="0">
                <a:solidFill>
                  <a:srgbClr val="A3ACB4"/>
                </a:solidFill>
                <a:latin typeface="Trebuchet MS"/>
                <a:cs typeface="Trebuchet MS"/>
              </a:rPr>
              <a:t>кв. м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12405" y="4275635"/>
            <a:ext cx="4015407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spcBef>
                <a:spcPts val="100"/>
              </a:spcBef>
            </a:pPr>
            <a:r>
              <a:rPr lang="ru-RU" sz="1700" dirty="0">
                <a:solidFill>
                  <a:srgbClr val="A3ACB4"/>
                </a:solidFill>
                <a:latin typeface="Trebuchet MS"/>
                <a:cs typeface="Trebuchet MS"/>
              </a:rPr>
              <a:t>Размещение: до 8 взрослых и 2 детей или до 9 взрослых</a:t>
            </a:r>
            <a:endParaRPr lang="en" sz="17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6055" y="5105978"/>
            <a:ext cx="3082495" cy="6771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 marR="166370" indent="-635">
              <a:lnSpc>
                <a:spcPct val="100000"/>
              </a:lnSpc>
              <a:spcBef>
                <a:spcPts val="100"/>
              </a:spcBef>
            </a:pPr>
            <a:r>
              <a:rPr lang="ru-RU" sz="1700" spc="-10" dirty="0">
                <a:solidFill>
                  <a:srgbClr val="A3ACB4"/>
                </a:solidFill>
                <a:latin typeface="Trebuchet MS"/>
                <a:cs typeface="Trebuchet MS"/>
              </a:rPr>
              <a:t>Виллы у пляжа и в джунглях</a:t>
            </a:r>
          </a:p>
          <a:p>
            <a:pPr marL="12700">
              <a:spcBef>
                <a:spcPts val="1130"/>
              </a:spcBef>
            </a:pPr>
            <a:r>
              <a:rPr lang="ru-RU" sz="1700" spc="-30" dirty="0">
                <a:solidFill>
                  <a:srgbClr val="A3ACB4"/>
                </a:solidFill>
                <a:latin typeface="Trebuchet MS"/>
                <a:cs typeface="Trebuchet MS"/>
              </a:rPr>
              <a:t>Отдельная фитнес-комната</a:t>
            </a:r>
            <a:endParaRPr sz="1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6336004" cy="900000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4005" y="5829287"/>
            <a:ext cx="3600005" cy="252270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03101" y="1476050"/>
            <a:ext cx="4996799" cy="1844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ru-RU" sz="1700" dirty="0">
                <a:solidFill>
                  <a:srgbClr val="4E3B26"/>
                </a:solidFill>
                <a:latin typeface="Trebuchet MS"/>
                <a:cs typeface="Trebuchet MS"/>
              </a:rPr>
              <a:t>Не просто места для встреч, а исключительные частные резиденции. Всё здесь создано вокруг свободы, приватности и масштаба. В </a:t>
            </a:r>
            <a:r>
              <a:rPr lang="ru-RU" sz="1700" dirty="0" err="1">
                <a:solidFill>
                  <a:srgbClr val="4E3B26"/>
                </a:solidFill>
                <a:latin typeface="Trebuchet MS"/>
                <a:cs typeface="Trebuchet MS"/>
              </a:rPr>
              <a:t>четырёхспальных</a:t>
            </a:r>
            <a:r>
              <a:rPr lang="ru-RU" sz="1700" dirty="0">
                <a:solidFill>
                  <a:srgbClr val="4E3B26"/>
                </a:solidFill>
                <a:latin typeface="Trebuchet MS"/>
                <a:cs typeface="Trebuchet MS"/>
              </a:rPr>
              <a:t> виллах есть просторные гостиные для приёмов и общения, плавный переход между комнатами и открытыми террасами и бесконечный вид на лагуну.</a:t>
            </a:r>
            <a:endParaRPr sz="17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72547" y="8693553"/>
            <a:ext cx="12128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31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4005" y="5487710"/>
            <a:ext cx="3440697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Four</a:t>
            </a:r>
            <a:r>
              <a:rPr sz="1500" i="1" spc="-105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 </a:t>
            </a:r>
            <a:r>
              <a:rPr sz="1500" i="1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Bedroom</a:t>
            </a:r>
            <a:r>
              <a:rPr sz="1500" i="1" spc="-105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 </a:t>
            </a:r>
            <a:r>
              <a:rPr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Sunset</a:t>
            </a:r>
            <a:r>
              <a:rPr sz="1500" i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 </a:t>
            </a:r>
            <a:r>
              <a:rPr sz="1500" i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  <a:cs typeface="Trebuchet MS"/>
              </a:rPr>
              <a:t>Reserve</a:t>
            </a:r>
            <a:endParaRPr sz="1500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7003" y="287985"/>
            <a:ext cx="9027007" cy="80640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39824" y="551392"/>
            <a:ext cx="147827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i="1" spc="-70" dirty="0">
                <a:solidFill>
                  <a:srgbClr val="FFF9F8"/>
                </a:solidFill>
                <a:latin typeface="Trebuchet MS"/>
                <a:cs typeface="Trebuchet MS"/>
              </a:rPr>
              <a:t>Villa</a:t>
            </a:r>
            <a:r>
              <a:rPr sz="1500" i="1" spc="-10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500" i="1" spc="-25" dirty="0">
                <a:solidFill>
                  <a:srgbClr val="FFF9F8"/>
                </a:solidFill>
                <a:latin typeface="Trebuchet MS"/>
                <a:cs typeface="Trebuchet MS"/>
              </a:rPr>
              <a:t>28</a:t>
            </a:r>
            <a:endParaRPr sz="1500" dirty="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997" y="2519997"/>
            <a:ext cx="2664002" cy="39599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75529" y="6565895"/>
            <a:ext cx="21348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-35" dirty="0">
                <a:solidFill>
                  <a:srgbClr val="261200"/>
                </a:solidFill>
                <a:latin typeface="Trebuchet MS"/>
                <a:cs typeface="Trebuchet MS"/>
              </a:rPr>
              <a:t>Four</a:t>
            </a:r>
            <a:r>
              <a:rPr sz="1000" i="1" spc="-10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1000" i="1" spc="-20" dirty="0">
                <a:solidFill>
                  <a:srgbClr val="261200"/>
                </a:solidFill>
                <a:latin typeface="Trebuchet MS"/>
                <a:cs typeface="Trebuchet MS"/>
              </a:rPr>
              <a:t>Bedroom</a:t>
            </a:r>
            <a:r>
              <a:rPr sz="1000" i="1" spc="-10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1000" i="1" spc="-30" dirty="0">
                <a:solidFill>
                  <a:srgbClr val="261200"/>
                </a:solidFill>
                <a:latin typeface="Trebuchet MS"/>
                <a:cs typeface="Trebuchet MS"/>
              </a:rPr>
              <a:t>Island</a:t>
            </a:r>
            <a:r>
              <a:rPr sz="1000" i="1" spc="-10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261200"/>
                </a:solidFill>
                <a:latin typeface="Trebuchet MS"/>
                <a:cs typeface="Trebuchet MS"/>
              </a:rPr>
              <a:t>Reserve</a:t>
            </a:r>
            <a:r>
              <a:rPr sz="1000" i="1" spc="-10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1000" i="1" spc="-70" dirty="0">
                <a:solidFill>
                  <a:srgbClr val="261200"/>
                </a:solidFill>
                <a:latin typeface="Trebuchet MS"/>
                <a:cs typeface="Trebuchet MS"/>
              </a:rPr>
              <a:t>with</a:t>
            </a:r>
            <a:r>
              <a:rPr sz="1000" i="1" spc="-10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261200"/>
                </a:solidFill>
                <a:latin typeface="Trebuchet MS"/>
                <a:cs typeface="Trebuchet MS"/>
              </a:rPr>
              <a:t>Slide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55072" y="8693553"/>
            <a:ext cx="13906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33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A99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12"/>
            <a:ext cx="3342004" cy="9000490"/>
            <a:chOff x="0" y="-12"/>
            <a:chExt cx="3342004" cy="90004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2"/>
              <a:ext cx="2510167" cy="22510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05455" y="0"/>
              <a:ext cx="836244" cy="67538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246325"/>
              <a:ext cx="2510167" cy="67536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05455" y="6749098"/>
              <a:ext cx="836244" cy="2250895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257497" y="85604"/>
            <a:ext cx="3745634" cy="910506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24765" marR="5080" indent="-12700">
              <a:lnSpc>
                <a:spcPts val="5600"/>
              </a:lnSpc>
              <a:spcBef>
                <a:spcPts val="1220"/>
              </a:spcBef>
            </a:pPr>
            <a:r>
              <a:rPr lang="ru-RU" sz="5600" spc="-515" dirty="0">
                <a:solidFill>
                  <a:srgbClr val="FFF9F8"/>
                </a:solidFill>
              </a:rPr>
              <a:t>За столом</a:t>
            </a:r>
            <a:endParaRPr sz="5600" dirty="0"/>
          </a:p>
        </p:txBody>
      </p:sp>
      <p:grpSp>
        <p:nvGrpSpPr>
          <p:cNvPr id="9" name="object 9"/>
          <p:cNvGrpSpPr/>
          <p:nvPr/>
        </p:nvGrpSpPr>
        <p:grpSpPr>
          <a:xfrm>
            <a:off x="3341700" y="-12"/>
            <a:ext cx="9330690" cy="9000490"/>
            <a:chOff x="3341700" y="-12"/>
            <a:chExt cx="9330690" cy="900049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0296" y="-12"/>
              <a:ext cx="2508578" cy="22510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34157" y="0"/>
              <a:ext cx="837838" cy="67538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30296" y="2246325"/>
              <a:ext cx="2508578" cy="675366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34157" y="6749098"/>
              <a:ext cx="837838" cy="225089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41700" y="-12"/>
              <a:ext cx="5136011" cy="22510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72995" y="0"/>
              <a:ext cx="857300" cy="675381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41700" y="2246317"/>
              <a:ext cx="5136011" cy="22572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41700" y="4498887"/>
              <a:ext cx="5136011" cy="225492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41700" y="6749098"/>
              <a:ext cx="5988596" cy="225089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139674" y="5530113"/>
            <a:ext cx="3213953" cy="2834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055" indent="127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9F8"/>
                </a:solidFill>
                <a:latin typeface="Trebuchet MS"/>
                <a:cs typeface="Trebuchet MS"/>
              </a:rPr>
              <a:t>От пиршеств босиком на песке до ужинов, поданных над открытой водой, каждое пространство в </a:t>
            </a:r>
            <a:r>
              <a:rPr lang="en" sz="1200" dirty="0" err="1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FFF9F8"/>
                </a:solidFill>
                <a:latin typeface="Trebuchet MS"/>
                <a:cs typeface="Trebuchet MS"/>
              </a:rPr>
              <a:t> Jani </a:t>
            </a:r>
            <a:r>
              <a:rPr lang="ru-RU" sz="1200" dirty="0">
                <a:solidFill>
                  <a:srgbClr val="FFF9F8"/>
                </a:solidFill>
                <a:latin typeface="Trebuchet MS"/>
                <a:cs typeface="Trebuchet MS"/>
              </a:rPr>
              <a:t>приглашает </a:t>
            </a:r>
            <a:endParaRPr lang="en-US" sz="1200" dirty="0">
              <a:solidFill>
                <a:srgbClr val="FFF9F8"/>
              </a:solidFill>
              <a:latin typeface="Trebuchet MS"/>
              <a:cs typeface="Trebuchet MS"/>
            </a:endParaRPr>
          </a:p>
          <a:p>
            <a:pPr marL="12700" marR="59055" indent="127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9F8"/>
                </a:solidFill>
                <a:latin typeface="Trebuchet MS"/>
                <a:cs typeface="Trebuchet MS"/>
              </a:rPr>
              <a:t>к общению, открытиям и времени, проведённому вместе.</a:t>
            </a:r>
          </a:p>
          <a:p>
            <a:pPr marL="12700" marR="59055" indent="1270">
              <a:lnSpc>
                <a:spcPct val="100000"/>
              </a:lnSpc>
              <a:spcBef>
                <a:spcPts val="100"/>
              </a:spcBef>
            </a:pPr>
            <a:endParaRPr lang="ru-RU" sz="1200" dirty="0">
              <a:solidFill>
                <a:srgbClr val="FFF9F8"/>
              </a:solidFill>
              <a:latin typeface="Trebuchet MS"/>
              <a:cs typeface="Trebuchet MS"/>
            </a:endParaRPr>
          </a:p>
          <a:p>
            <a:pPr marL="12700" marR="59055" indent="127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9F8"/>
                </a:solidFill>
                <a:latin typeface="Trebuchet MS"/>
                <a:cs typeface="Trebuchet MS"/>
              </a:rPr>
              <a:t>Свежие ингредиенты, выращенные в органических садах </a:t>
            </a:r>
            <a:r>
              <a:rPr lang="en" sz="1200" dirty="0" err="1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FFF9F8"/>
                </a:solidFill>
                <a:latin typeface="Trebuchet MS"/>
                <a:cs typeface="Trebuchet MS"/>
              </a:rPr>
              <a:t> Jani </a:t>
            </a:r>
            <a:r>
              <a:rPr lang="ru-RU" sz="1200" dirty="0">
                <a:solidFill>
                  <a:srgbClr val="FFF9F8"/>
                </a:solidFill>
                <a:latin typeface="Trebuchet MS"/>
                <a:cs typeface="Trebuchet MS"/>
              </a:rPr>
              <a:t>и добытые в окрестных водах, проходят путь от острова к тарелке, сохраняя сезонность и простоту. Постоянно меняющаяся программа приглашённых шефов, отмеченных звёздами </a:t>
            </a:r>
            <a:r>
              <a:rPr lang="en" sz="1200" dirty="0">
                <a:solidFill>
                  <a:srgbClr val="FFF9F8"/>
                </a:solidFill>
                <a:latin typeface="Trebuchet MS"/>
                <a:cs typeface="Trebuchet MS"/>
              </a:rPr>
              <a:t>Michelin, </a:t>
            </a:r>
          </a:p>
          <a:p>
            <a:pPr marL="12700" marR="59055" indent="127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9F8"/>
                </a:solidFill>
                <a:latin typeface="Trebuchet MS"/>
                <a:cs typeface="Trebuchet MS"/>
              </a:rPr>
              <a:t>и инновационная гастрономия делают каждый визит непохожим на предыдущий.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2256582" y="8693553"/>
            <a:ext cx="13716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35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8999994"/>
                </a:lnTo>
                <a:lnTo>
                  <a:pt x="12671996" y="8999994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8591" y="292493"/>
            <a:ext cx="2655011" cy="34979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002" y="5759983"/>
            <a:ext cx="2655011" cy="25839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36004" y="-12"/>
            <a:ext cx="6335991" cy="698400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61501" y="7131143"/>
            <a:ext cx="2951700" cy="805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4840">
              <a:lnSpc>
                <a:spcPct val="100000"/>
              </a:lnSpc>
              <a:spcBef>
                <a:spcPts val="100"/>
              </a:spcBef>
            </a:pPr>
            <a:r>
              <a:rPr sz="2400" spc="-190" dirty="0">
                <a:solidFill>
                  <a:srgbClr val="261200"/>
                </a:solidFill>
                <a:latin typeface="Lucida Sans Unicode"/>
                <a:cs typeface="Lucida Sans Unicode"/>
              </a:rPr>
              <a:t>Director’s</a:t>
            </a:r>
            <a:r>
              <a:rPr sz="2400" spc="-29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261200"/>
                </a:solidFill>
                <a:latin typeface="Lucida Sans Unicode"/>
                <a:cs typeface="Lucida Sans Unicode"/>
              </a:rPr>
              <a:t>Cut</a:t>
            </a:r>
            <a:endParaRPr sz="2400" dirty="0">
              <a:latin typeface="Lucida Sans Unicode"/>
              <a:cs typeface="Lucida Sans Unicode"/>
            </a:endParaRPr>
          </a:p>
          <a:p>
            <a:pPr marL="629920" marR="5080" indent="-617855">
              <a:lnSpc>
                <a:spcPct val="100000"/>
              </a:lnSpc>
              <a:spcBef>
                <a:spcPts val="890"/>
              </a:spcBef>
            </a:pPr>
            <a:r>
              <a:rPr lang="ru-RU" sz="1000" dirty="0"/>
              <a:t>Японские вкусы и немое кино над лагуной, под открытым звёздным небом</a:t>
            </a:r>
            <a:r>
              <a:rPr sz="1000" spc="-10" dirty="0">
                <a:solidFill>
                  <a:srgbClr val="261200"/>
                </a:solidFill>
                <a:latin typeface="Trebuchet MS"/>
                <a:cs typeface="Trebuchet MS"/>
              </a:rPr>
              <a:t>.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61471" y="8693553"/>
            <a:ext cx="13144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37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00070" y="3966743"/>
            <a:ext cx="2663532" cy="140871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779780">
              <a:lnSpc>
                <a:spcPts val="2640"/>
              </a:lnSpc>
              <a:spcBef>
                <a:spcPts val="385"/>
              </a:spcBef>
            </a:pPr>
            <a:r>
              <a:rPr lang="ru-RU" sz="2400" spc="-220" dirty="0" err="1">
                <a:solidFill>
                  <a:srgbClr val="261200"/>
                </a:solidFill>
                <a:latin typeface="Lucida Sans Unicode"/>
                <a:cs typeface="Lucida Sans Unicode"/>
              </a:rPr>
              <a:t>Теппанъяки</a:t>
            </a:r>
            <a:r>
              <a:rPr sz="2400" spc="-32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lang="ru-RU" sz="2400" spc="-35" dirty="0">
                <a:solidFill>
                  <a:srgbClr val="261200"/>
                </a:solidFill>
                <a:latin typeface="Lucida Sans Unicode"/>
                <a:cs typeface="Lucida Sans Unicode"/>
              </a:rPr>
              <a:t>в</a:t>
            </a:r>
            <a:r>
              <a:rPr sz="2400" spc="-3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190" dirty="0">
                <a:solidFill>
                  <a:srgbClr val="261200"/>
                </a:solidFill>
                <a:latin typeface="Lucida Sans Unicode"/>
                <a:cs typeface="Lucida Sans Unicode"/>
              </a:rPr>
              <a:t>Director’s</a:t>
            </a:r>
            <a:r>
              <a:rPr sz="2400" spc="-29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95" dirty="0">
                <a:solidFill>
                  <a:srgbClr val="261200"/>
                </a:solidFill>
                <a:latin typeface="Lucida Sans Unicode"/>
                <a:cs typeface="Lucida Sans Unicode"/>
              </a:rPr>
              <a:t>Cut</a:t>
            </a:r>
            <a:endParaRPr sz="2400" dirty="0">
              <a:latin typeface="Lucida Sans Unicode"/>
              <a:cs typeface="Lucida Sans Unicode"/>
            </a:endParaRPr>
          </a:p>
          <a:p>
            <a:pPr marL="28575" marR="5080" indent="1270">
              <a:lnSpc>
                <a:spcPct val="100000"/>
              </a:lnSpc>
              <a:spcBef>
                <a:spcPts val="555"/>
              </a:spcBef>
            </a:pPr>
            <a:r>
              <a:rPr lang="ru-RU" sz="1000" dirty="0">
                <a:solidFill>
                  <a:srgbClr val="4E3B26"/>
                </a:solidFill>
                <a:latin typeface="Trebuchet MS"/>
                <a:cs typeface="Trebuchet MS"/>
              </a:rPr>
              <a:t>Пламя поднимается над грилем </a:t>
            </a:r>
            <a:r>
              <a:rPr lang="ru-RU" sz="1000" dirty="0" err="1">
                <a:solidFill>
                  <a:srgbClr val="4E3B26"/>
                </a:solidFill>
                <a:latin typeface="Trebuchet MS"/>
                <a:cs typeface="Trebuchet MS"/>
              </a:rPr>
              <a:t>теппанъяки</a:t>
            </a:r>
            <a:r>
              <a:rPr lang="ru-RU" sz="1000" dirty="0">
                <a:solidFill>
                  <a:srgbClr val="4E3B26"/>
                </a:solidFill>
                <a:latin typeface="Trebuchet MS"/>
                <a:cs typeface="Trebuchet MS"/>
              </a:rPr>
              <a:t>, в то время как каждое блюдо готовится всего в нескольких шагах от моря.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00070" y="7100696"/>
            <a:ext cx="2355850" cy="140871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81660">
              <a:lnSpc>
                <a:spcPts val="2640"/>
              </a:lnSpc>
              <a:spcBef>
                <a:spcPts val="385"/>
              </a:spcBef>
            </a:pPr>
            <a:r>
              <a:rPr sz="2400" spc="-150" dirty="0">
                <a:solidFill>
                  <a:srgbClr val="261200"/>
                </a:solidFill>
                <a:latin typeface="Lucida Sans Unicode"/>
                <a:cs typeface="Lucida Sans Unicode"/>
              </a:rPr>
              <a:t>Irori</a:t>
            </a:r>
            <a:r>
              <a:rPr sz="2400" spc="-34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130" dirty="0">
                <a:solidFill>
                  <a:srgbClr val="261200"/>
                </a:solidFill>
                <a:latin typeface="Lucida Sans Unicode"/>
                <a:cs typeface="Lucida Sans Unicode"/>
              </a:rPr>
              <a:t>Grill</a:t>
            </a:r>
            <a:r>
              <a:rPr sz="2400" spc="-33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lang="ru-RU" sz="2400" spc="-25" dirty="0">
                <a:solidFill>
                  <a:srgbClr val="261200"/>
                </a:solidFill>
                <a:latin typeface="Lucida Sans Unicode"/>
                <a:cs typeface="Lucida Sans Unicode"/>
              </a:rPr>
              <a:t>в</a:t>
            </a:r>
            <a:r>
              <a:rPr sz="2400" spc="-2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190" dirty="0">
                <a:solidFill>
                  <a:srgbClr val="261200"/>
                </a:solidFill>
                <a:latin typeface="Lucida Sans Unicode"/>
                <a:cs typeface="Lucida Sans Unicode"/>
              </a:rPr>
              <a:t>Director’s</a:t>
            </a:r>
            <a:r>
              <a:rPr sz="2400" spc="-29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95" dirty="0">
                <a:solidFill>
                  <a:srgbClr val="261200"/>
                </a:solidFill>
                <a:latin typeface="Lucida Sans Unicode"/>
                <a:cs typeface="Lucida Sans Unicode"/>
              </a:rPr>
              <a:t>Cut</a:t>
            </a:r>
            <a:endParaRPr sz="2400" dirty="0">
              <a:latin typeface="Lucida Sans Unicode"/>
              <a:cs typeface="Lucida Sans Unicode"/>
            </a:endParaRPr>
          </a:p>
          <a:p>
            <a:pPr marL="16510" marR="5080" indent="9525" algn="just">
              <a:spcBef>
                <a:spcPts val="605"/>
              </a:spcBef>
            </a:pPr>
            <a:r>
              <a:rPr lang="ru-RU" sz="1000" spc="-10" dirty="0">
                <a:solidFill>
                  <a:srgbClr val="4E3B26"/>
                </a:solidFill>
                <a:latin typeface="Trebuchet MS"/>
                <a:cs typeface="Trebuchet MS"/>
              </a:rPr>
              <a:t>Соберитесь вокруг очага и отправьтесь в </a:t>
            </a:r>
            <a:r>
              <a:rPr lang="ru-RU" sz="1000" spc="-10" dirty="0" err="1">
                <a:solidFill>
                  <a:srgbClr val="4E3B26"/>
                </a:solidFill>
                <a:latin typeface="Trebuchet MS"/>
                <a:cs typeface="Trebuchet MS"/>
              </a:rPr>
              <a:t>омакасе</a:t>
            </a:r>
            <a:r>
              <a:rPr lang="ru-RU" sz="1000" spc="-10" dirty="0">
                <a:solidFill>
                  <a:srgbClr val="4E3B26"/>
                </a:solidFill>
                <a:latin typeface="Trebuchet MS"/>
                <a:cs typeface="Trebuchet MS"/>
              </a:rPr>
              <a:t>-путешествие, вдохновлённое многовековыми традициями японской кухни</a:t>
            </a:r>
            <a:r>
              <a:rPr sz="1000" spc="-10" dirty="0">
                <a:solidFill>
                  <a:srgbClr val="4E3B26"/>
                </a:solidFill>
                <a:latin typeface="Trebuchet MS"/>
                <a:cs typeface="Trebuchet MS"/>
              </a:rPr>
              <a:t>.</a:t>
            </a:r>
            <a:endParaRPr sz="1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0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8999994"/>
                </a:lnTo>
                <a:lnTo>
                  <a:pt x="12671996" y="8999994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7" y="287998"/>
            <a:ext cx="5471998" cy="39350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5300" y="4411994"/>
            <a:ext cx="1063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45" dirty="0">
                <a:solidFill>
                  <a:srgbClr val="261200"/>
                </a:solidFill>
                <a:latin typeface="Lucida Sans Unicode"/>
                <a:cs typeface="Lucida Sans Unicode"/>
              </a:rPr>
              <a:t>So</a:t>
            </a:r>
            <a:r>
              <a:rPr sz="2400" spc="-36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175" dirty="0">
                <a:solidFill>
                  <a:srgbClr val="261200"/>
                </a:solidFill>
                <a:latin typeface="Lucida Sans Unicode"/>
                <a:cs typeface="Lucida Sans Unicode"/>
              </a:rPr>
              <a:t>Tipsy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148" y="4921343"/>
            <a:ext cx="446195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5080" indent="-5080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261200"/>
                </a:solidFill>
                <a:latin typeface="Trebuchet MS"/>
                <a:cs typeface="Trebuchet MS"/>
              </a:rPr>
              <a:t>Коктейли, приготовленные по вашему заказу и доставленные на тук-туке туда, где вы решите провести вечер.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4005" y="287985"/>
            <a:ext cx="3600005" cy="532800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771302" y="5773841"/>
            <a:ext cx="3418298" cy="10387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0" dirty="0">
                <a:solidFill>
                  <a:srgbClr val="261200"/>
                </a:solidFill>
                <a:latin typeface="Lucida Sans Unicode"/>
                <a:cs typeface="Lucida Sans Unicode"/>
              </a:rPr>
              <a:t>Crab</a:t>
            </a:r>
            <a:r>
              <a:rPr sz="2400" spc="-36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261200"/>
                </a:solidFill>
                <a:latin typeface="Lucida Sans Unicode"/>
                <a:cs typeface="Lucida Sans Unicode"/>
              </a:rPr>
              <a:t>Shack</a:t>
            </a:r>
            <a:endParaRPr sz="2400" dirty="0">
              <a:latin typeface="Lucida Sans Unicode"/>
              <a:cs typeface="Lucida Sans Unicode"/>
            </a:endParaRPr>
          </a:p>
          <a:p>
            <a:pPr marL="15240" marR="5080" indent="-1270">
              <a:lnSpc>
                <a:spcPct val="100000"/>
              </a:lnSpc>
              <a:spcBef>
                <a:spcPts val="755"/>
              </a:spcBef>
            </a:pPr>
            <a:r>
              <a:rPr lang="ru-RU" sz="1200" dirty="0">
                <a:solidFill>
                  <a:srgbClr val="261200"/>
                </a:solidFill>
                <a:latin typeface="Trebuchet MS"/>
                <a:cs typeface="Trebuchet MS"/>
              </a:rPr>
              <a:t>Неспешные обеды плавно переходят в ужины на закате — с морепродуктами, розе                и бескрайними видами на лагуну.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5017" y="6908583"/>
            <a:ext cx="3320716" cy="144975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520065" marR="29209" indent="-1270">
              <a:lnSpc>
                <a:spcPts val="2640"/>
              </a:lnSpc>
              <a:spcBef>
                <a:spcPts val="385"/>
              </a:spcBef>
            </a:pPr>
            <a:r>
              <a:rPr sz="2400" spc="-215" dirty="0">
                <a:solidFill>
                  <a:srgbClr val="261200"/>
                </a:solidFill>
                <a:latin typeface="Lucida Sans Unicode"/>
                <a:cs typeface="Lucida Sans Unicode"/>
              </a:rPr>
              <a:t>Asian</a:t>
            </a:r>
            <a:r>
              <a:rPr sz="2400" spc="-34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160" dirty="0">
                <a:solidFill>
                  <a:srgbClr val="261200"/>
                </a:solidFill>
                <a:latin typeface="Lucida Sans Unicode"/>
                <a:cs typeface="Lucida Sans Unicode"/>
              </a:rPr>
              <a:t>Kitchen </a:t>
            </a:r>
            <a:endParaRPr lang="ru-RU" sz="2400" spc="-160" dirty="0">
              <a:solidFill>
                <a:srgbClr val="261200"/>
              </a:solidFill>
              <a:latin typeface="Lucida Sans Unicode"/>
              <a:cs typeface="Lucida Sans Unicode"/>
            </a:endParaRPr>
          </a:p>
          <a:p>
            <a:pPr marL="520065" marR="29209" indent="-1270">
              <a:lnSpc>
                <a:spcPts val="2640"/>
              </a:lnSpc>
              <a:spcBef>
                <a:spcPts val="385"/>
              </a:spcBef>
            </a:pPr>
            <a:r>
              <a:rPr sz="2400" spc="-175" dirty="0">
                <a:solidFill>
                  <a:srgbClr val="261200"/>
                </a:solidFill>
                <a:latin typeface="Lucida Sans Unicode"/>
                <a:cs typeface="Lucida Sans Unicode"/>
              </a:rPr>
              <a:t>in</a:t>
            </a:r>
            <a:r>
              <a:rPr sz="2400" spc="-36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145" dirty="0">
                <a:solidFill>
                  <a:srgbClr val="261200"/>
                </a:solidFill>
                <a:latin typeface="Lucida Sans Unicode"/>
                <a:cs typeface="Lucida Sans Unicode"/>
              </a:rPr>
              <a:t>the</a:t>
            </a:r>
            <a:r>
              <a:rPr sz="2400" spc="-36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165" dirty="0">
                <a:solidFill>
                  <a:srgbClr val="261200"/>
                </a:solidFill>
                <a:latin typeface="Lucida Sans Unicode"/>
                <a:cs typeface="Lucida Sans Unicode"/>
              </a:rPr>
              <a:t>Garden</a:t>
            </a:r>
            <a:endParaRPr sz="2400" dirty="0">
              <a:latin typeface="Lucida Sans Unicode"/>
              <a:cs typeface="Lucida Sans Unicode"/>
            </a:endParaRPr>
          </a:p>
          <a:p>
            <a:pPr marL="62865" marR="5080" indent="-50800" algn="r">
              <a:lnSpc>
                <a:spcPct val="100000"/>
              </a:lnSpc>
              <a:spcBef>
                <a:spcPts val="1045"/>
              </a:spcBef>
            </a:pPr>
            <a:r>
              <a:rPr lang="ru-RU" sz="1200" dirty="0">
                <a:solidFill>
                  <a:srgbClr val="261200"/>
                </a:solidFill>
                <a:latin typeface="Trebuchet MS"/>
                <a:cs typeface="Trebuchet MS"/>
              </a:rPr>
              <a:t>Блюда азиатской кухни подают прямо в саду, под открытым небом. То, что вы видели на грядках, оказывается у вас на тарелке.</a:t>
            </a:r>
            <a:endParaRPr lang="en" sz="1200" dirty="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14800" y="5759970"/>
            <a:ext cx="3959999" cy="259201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253243" y="8693553"/>
            <a:ext cx="14097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39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8999994"/>
                </a:lnTo>
                <a:lnTo>
                  <a:pt x="12671996" y="8999994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6329705" cy="69840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0600" y="7055543"/>
            <a:ext cx="3151100" cy="124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261200"/>
                </a:solidFill>
                <a:latin typeface="Lucida Sans Unicode"/>
                <a:cs typeface="Lucida Sans Unicode"/>
              </a:rPr>
              <a:t>Primitive</a:t>
            </a:r>
            <a:endParaRPr sz="2400" dirty="0">
              <a:latin typeface="Lucida Sans Unicode"/>
              <a:cs typeface="Lucida Sans Unicode"/>
            </a:endParaRPr>
          </a:p>
          <a:p>
            <a:pPr marL="12700" marR="5080" indent="2540">
              <a:lnSpc>
                <a:spcPct val="100000"/>
              </a:lnSpc>
              <a:spcBef>
                <a:spcPts val="1019"/>
              </a:spcBef>
            </a:pPr>
            <a:r>
              <a:rPr lang="ru-RU" sz="1200" spc="-10" dirty="0">
                <a:solidFill>
                  <a:srgbClr val="261200"/>
                </a:solidFill>
                <a:latin typeface="Trebuchet MS"/>
                <a:cs typeface="Trebuchet MS"/>
              </a:rPr>
              <a:t>Мясо, морепродукты и овощи, приготовленные на открытом огне. Кулинария в её первозданном виде — когда огонь делает для вкуса всё, что нужно.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17397" y="292493"/>
            <a:ext cx="2654998" cy="349796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33165" y="5768086"/>
            <a:ext cx="2654998" cy="2583903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9720471" y="2934444"/>
            <a:ext cx="603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35" dirty="0"/>
              <a:t>Chill</a:t>
            </a:r>
            <a:endParaRPr sz="240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268583" y="8693553"/>
            <a:ext cx="12509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41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23839" y="3439392"/>
            <a:ext cx="2328461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 marR="5080" indent="-15875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261200"/>
                </a:solidFill>
                <a:latin typeface="Trebuchet MS"/>
                <a:cs typeface="Trebuchet MS"/>
              </a:rPr>
              <a:t>Главный стол острова на весь день — открытый с утра до сумерек и наполненный свежими вкусами.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9705" y="7536009"/>
            <a:ext cx="3270690" cy="1077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7225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solidFill>
                  <a:srgbClr val="261200"/>
                </a:solidFill>
                <a:latin typeface="Lucida Sans Unicode"/>
                <a:cs typeface="Lucida Sans Unicode"/>
              </a:rPr>
              <a:t>The</a:t>
            </a:r>
            <a:r>
              <a:rPr sz="2400" spc="-35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195" dirty="0">
                <a:solidFill>
                  <a:srgbClr val="261200"/>
                </a:solidFill>
                <a:latin typeface="Lucida Sans Unicode"/>
                <a:cs typeface="Lucida Sans Unicode"/>
              </a:rPr>
              <a:t>Lagoon</a:t>
            </a:r>
            <a:r>
              <a:rPr sz="2400" spc="-35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400" spc="-80" dirty="0">
                <a:solidFill>
                  <a:srgbClr val="261200"/>
                </a:solidFill>
                <a:latin typeface="Lucida Sans Unicode"/>
                <a:cs typeface="Lucida Sans Unicode"/>
              </a:rPr>
              <a:t>Club</a:t>
            </a:r>
            <a:endParaRPr sz="2400" dirty="0">
              <a:latin typeface="Lucida Sans Unicode"/>
              <a:cs typeface="Lucida Sans Unicode"/>
            </a:endParaRPr>
          </a:p>
          <a:p>
            <a:pPr marL="12700" marR="5080" indent="340995">
              <a:lnSpc>
                <a:spcPct val="100000"/>
              </a:lnSpc>
              <a:spcBef>
                <a:spcPts val="1135"/>
              </a:spcBef>
            </a:pPr>
            <a:r>
              <a:rPr lang="ru-RU" sz="1200" dirty="0">
                <a:solidFill>
                  <a:srgbClr val="261200"/>
                </a:solidFill>
                <a:latin typeface="Trebuchet MS"/>
                <a:cs typeface="Trebuchet MS"/>
              </a:rPr>
              <a:t>Самое расслабленное место на острове. Идеально для солнечных ванн, коктейлей и лёгких закусок, открыто с утра до сумерек.</a:t>
            </a:r>
            <a:endParaRPr sz="1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51915" y="876295"/>
            <a:ext cx="3956050" cy="1628651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marR="13335" indent="45085">
              <a:lnSpc>
                <a:spcPts val="5600"/>
              </a:lnSpc>
              <a:spcBef>
                <a:spcPts val="1220"/>
              </a:spcBef>
            </a:pPr>
            <a:r>
              <a:rPr lang="ru-RU" sz="5600" spc="-545" dirty="0">
                <a:solidFill>
                  <a:srgbClr val="F8F2E9"/>
                </a:solidFill>
              </a:rPr>
              <a:t>Раскрывая главное</a:t>
            </a:r>
            <a:endParaRPr sz="560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50601" y="8693553"/>
            <a:ext cx="14351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43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1900" y="4989967"/>
            <a:ext cx="3956050" cy="28469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5090" indent="3175">
              <a:lnSpc>
                <a:spcPct val="100000"/>
              </a:lnSpc>
              <a:spcBef>
                <a:spcPts val="100"/>
              </a:spcBef>
            </a:pPr>
            <a:r>
              <a:rPr lang="ru-RU" sz="1200" spc="-30" dirty="0">
                <a:solidFill>
                  <a:srgbClr val="FFF9F8"/>
                </a:solidFill>
                <a:latin typeface="Trebuchet MS"/>
                <a:cs typeface="Trebuchet MS"/>
              </a:rPr>
              <a:t>Жизнь в </a:t>
            </a:r>
            <a:r>
              <a:rPr lang="en" sz="1200" spc="-30" dirty="0" err="1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lang="en" sz="1200" spc="-30" dirty="0">
                <a:solidFill>
                  <a:srgbClr val="FFF9F8"/>
                </a:solidFill>
                <a:latin typeface="Trebuchet MS"/>
                <a:cs typeface="Trebuchet MS"/>
              </a:rPr>
              <a:t> Jani </a:t>
            </a:r>
            <a:r>
              <a:rPr lang="ru-RU" sz="1200" spc="-30" dirty="0">
                <a:solidFill>
                  <a:srgbClr val="FFF9F8"/>
                </a:solidFill>
                <a:latin typeface="Trebuchet MS"/>
                <a:cs typeface="Trebuchet MS"/>
              </a:rPr>
              <a:t>движется между энергией </a:t>
            </a:r>
          </a:p>
          <a:p>
            <a:pPr marL="12700" marR="85090" indent="3175">
              <a:lnSpc>
                <a:spcPct val="100000"/>
              </a:lnSpc>
              <a:spcBef>
                <a:spcPts val="100"/>
              </a:spcBef>
            </a:pPr>
            <a:r>
              <a:rPr lang="ru-RU" sz="1200" spc="-30" dirty="0">
                <a:solidFill>
                  <a:srgbClr val="FFF9F8"/>
                </a:solidFill>
                <a:latin typeface="Trebuchet MS"/>
                <a:cs typeface="Trebuchet MS"/>
              </a:rPr>
              <a:t>и безмятежностью.</a:t>
            </a:r>
          </a:p>
          <a:p>
            <a:pPr marL="12700" marR="85090" indent="3175">
              <a:lnSpc>
                <a:spcPct val="100000"/>
              </a:lnSpc>
              <a:spcBef>
                <a:spcPts val="100"/>
              </a:spcBef>
            </a:pPr>
            <a:endParaRPr lang="ru-RU" sz="1200" spc="-30" dirty="0">
              <a:solidFill>
                <a:srgbClr val="FFF9F8"/>
              </a:solidFill>
              <a:latin typeface="Trebuchet MS"/>
              <a:cs typeface="Trebuchet MS"/>
            </a:endParaRPr>
          </a:p>
          <a:p>
            <a:pPr marL="12700" marR="85090" indent="3175">
              <a:lnSpc>
                <a:spcPct val="100000"/>
              </a:lnSpc>
              <a:spcBef>
                <a:spcPts val="100"/>
              </a:spcBef>
            </a:pPr>
            <a:r>
              <a:rPr lang="ru-RU" sz="1200" spc="-30" dirty="0">
                <a:solidFill>
                  <a:srgbClr val="FFF9F8"/>
                </a:solidFill>
                <a:latin typeface="Trebuchet MS"/>
                <a:cs typeface="Trebuchet MS"/>
              </a:rPr>
              <a:t>Утро гости могут провести, рассекая лагуну на </a:t>
            </a:r>
            <a:r>
              <a:rPr lang="ru-RU" sz="1200" spc="-30" dirty="0" err="1">
                <a:solidFill>
                  <a:srgbClr val="FFF9F8"/>
                </a:solidFill>
                <a:latin typeface="Trebuchet MS"/>
                <a:cs typeface="Trebuchet MS"/>
              </a:rPr>
              <a:t>кайтсерфе</a:t>
            </a:r>
            <a:r>
              <a:rPr lang="ru-RU" sz="1200" spc="-30" dirty="0">
                <a:solidFill>
                  <a:srgbClr val="FFF9F8"/>
                </a:solidFill>
                <a:latin typeface="Trebuchet MS"/>
                <a:cs typeface="Trebuchet MS"/>
              </a:rPr>
              <a:t>, затем отправиться на приватную песчаную отмель на обед или прокатиться на водных горках, уходящих прямо в океан. С наступлением вечера открывается обсерватория, и звёзды над Индийским океаном будто просят задержаться ещё на немного.</a:t>
            </a:r>
          </a:p>
          <a:p>
            <a:pPr marL="12700" marR="85090" indent="3175">
              <a:lnSpc>
                <a:spcPct val="100000"/>
              </a:lnSpc>
              <a:spcBef>
                <a:spcPts val="100"/>
              </a:spcBef>
            </a:pPr>
            <a:endParaRPr lang="ru-RU" sz="1200" spc="-30" dirty="0">
              <a:solidFill>
                <a:srgbClr val="FFF9F8"/>
              </a:solidFill>
              <a:latin typeface="Trebuchet MS"/>
              <a:cs typeface="Trebuchet MS"/>
            </a:endParaRPr>
          </a:p>
          <a:p>
            <a:pPr marL="12700" marR="85090" indent="3175">
              <a:lnSpc>
                <a:spcPct val="100000"/>
              </a:lnSpc>
              <a:spcBef>
                <a:spcPts val="100"/>
              </a:spcBef>
            </a:pPr>
            <a:r>
              <a:rPr lang="ru-RU" sz="1200" spc="-30" dirty="0">
                <a:solidFill>
                  <a:srgbClr val="FFF9F8"/>
                </a:solidFill>
                <a:latin typeface="Trebuchet MS"/>
                <a:cs typeface="Trebuchet MS"/>
              </a:rPr>
              <a:t>Другие находят здесь более медленный ритм: исцеляющие часы в </a:t>
            </a:r>
            <a:r>
              <a:rPr lang="en" sz="1200" spc="-30" dirty="0" err="1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lang="en" sz="1200" spc="-30" dirty="0">
                <a:solidFill>
                  <a:srgbClr val="FFF9F8"/>
                </a:solidFill>
                <a:latin typeface="Trebuchet MS"/>
                <a:cs typeface="Trebuchet MS"/>
              </a:rPr>
              <a:t> Soul, </a:t>
            </a:r>
            <a:r>
              <a:rPr lang="ru-RU" sz="1200" spc="-30" dirty="0">
                <a:solidFill>
                  <a:srgbClr val="FFF9F8"/>
                </a:solidFill>
                <a:latin typeface="Trebuchet MS"/>
                <a:cs typeface="Trebuchet MS"/>
              </a:rPr>
              <a:t>долгие вечера у воды или просто время, когда не нужно никуда спешить. Энергия этого места не создана искусственно. Она просто есть.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1874" y="6302293"/>
            <a:ext cx="470382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 marR="5080" indent="-15875">
              <a:lnSpc>
                <a:spcPct val="100000"/>
              </a:lnSpc>
              <a:spcBef>
                <a:spcPts val="100"/>
              </a:spcBef>
            </a:pPr>
            <a:r>
              <a:rPr lang="en" sz="1200" b="1" i="1" spc="-10" dirty="0">
                <a:solidFill>
                  <a:srgbClr val="7A6753"/>
                </a:solidFill>
                <a:latin typeface="Trebuchet MS"/>
                <a:cs typeface="Trebuchet MS"/>
              </a:rPr>
              <a:t>The Den</a:t>
            </a:r>
            <a:r>
              <a:rPr lang="en" sz="1200" i="1" spc="-10" dirty="0">
                <a:solidFill>
                  <a:srgbClr val="7A6753"/>
                </a:solidFill>
                <a:latin typeface="Trebuchet MS"/>
                <a:cs typeface="Trebuchet MS"/>
              </a:rPr>
              <a:t>: </a:t>
            </a:r>
            <a:r>
              <a:rPr lang="ru-RU" sz="1200" i="1" spc="-10" dirty="0">
                <a:solidFill>
                  <a:srgbClr val="7A6753"/>
                </a:solidFill>
                <a:latin typeface="Trebuchet MS"/>
                <a:cs typeface="Trebuchet MS"/>
              </a:rPr>
              <a:t>пространство для детей и подростков, где можно свободно исследовать, творить и открывать новое — место, где игра, любопытство и открытия происходят каждый день.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7" y="287985"/>
            <a:ext cx="5471998" cy="59084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84005" y="4391990"/>
            <a:ext cx="3599992" cy="397163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69485" y="3945892"/>
            <a:ext cx="21253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-40" dirty="0">
                <a:solidFill>
                  <a:srgbClr val="7A6753"/>
                </a:solidFill>
                <a:latin typeface="Trebuchet MS"/>
                <a:cs typeface="Trebuchet MS"/>
              </a:rPr>
              <a:t>Global</a:t>
            </a:r>
            <a:r>
              <a:rPr sz="1000" i="1" spc="-10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000" i="1" spc="-25" dirty="0">
                <a:solidFill>
                  <a:srgbClr val="7A6753"/>
                </a:solidFill>
                <a:latin typeface="Trebuchet MS"/>
                <a:cs typeface="Trebuchet MS"/>
              </a:rPr>
              <a:t>Recognition</a:t>
            </a:r>
            <a:r>
              <a:rPr sz="1000" i="1" spc="-95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000" i="1" spc="-20" dirty="0">
                <a:solidFill>
                  <a:srgbClr val="7A6753"/>
                </a:solidFill>
                <a:latin typeface="Trebuchet MS"/>
                <a:cs typeface="Trebuchet MS"/>
              </a:rPr>
              <a:t>Award</a:t>
            </a:r>
            <a:endParaRPr sz="1000" dirty="0">
              <a:latin typeface="Trebuchet MS"/>
              <a:cs typeface="Trebuchet MS"/>
            </a:endParaRPr>
          </a:p>
          <a:p>
            <a:pPr marL="14604">
              <a:lnSpc>
                <a:spcPct val="100000"/>
              </a:lnSpc>
            </a:pPr>
            <a:r>
              <a:rPr sz="1000" i="1" spc="-30" dirty="0">
                <a:solidFill>
                  <a:srgbClr val="7A6753"/>
                </a:solidFill>
                <a:latin typeface="Trebuchet MS"/>
                <a:cs typeface="Trebuchet MS"/>
              </a:rPr>
              <a:t>Excellence</a:t>
            </a:r>
            <a:r>
              <a:rPr sz="1000" i="1" spc="-8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000" i="1" spc="-55" dirty="0">
                <a:solidFill>
                  <a:srgbClr val="7A6753"/>
                </a:solidFill>
                <a:latin typeface="Trebuchet MS"/>
                <a:cs typeface="Trebuchet MS"/>
              </a:rPr>
              <a:t>in</a:t>
            </a:r>
            <a:r>
              <a:rPr sz="1000" i="1" spc="-8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000" i="1" spc="-40" dirty="0">
                <a:solidFill>
                  <a:srgbClr val="7A6753"/>
                </a:solidFill>
                <a:latin typeface="Trebuchet MS"/>
                <a:cs typeface="Trebuchet MS"/>
              </a:rPr>
              <a:t>Childcare</a:t>
            </a:r>
            <a:r>
              <a:rPr sz="1000" i="1" spc="-75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000" i="1" spc="-50" dirty="0">
                <a:solidFill>
                  <a:srgbClr val="7A6753"/>
                </a:solidFill>
                <a:latin typeface="Trebuchet MS"/>
                <a:cs typeface="Trebuchet MS"/>
              </a:rPr>
              <a:t>Facilities</a:t>
            </a:r>
            <a:r>
              <a:rPr sz="1000" i="1" spc="-8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7A6753"/>
                </a:solidFill>
                <a:latin typeface="Trebuchet MS"/>
                <a:cs typeface="Trebuchet MS"/>
              </a:rPr>
              <a:t>Award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52111" y="8693553"/>
            <a:ext cx="14160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45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899300" y="620543"/>
            <a:ext cx="2714600" cy="736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2640"/>
              </a:lnSpc>
              <a:spcBef>
                <a:spcPts val="385"/>
              </a:spcBef>
            </a:pPr>
            <a:r>
              <a:rPr lang="ru-RU" sz="2700" spc="-155" dirty="0"/>
              <a:t>Мир, созданный для удивления</a:t>
            </a:r>
            <a:endParaRPr sz="2700" dirty="0"/>
          </a:p>
        </p:txBody>
      </p:sp>
      <p:sp>
        <p:nvSpPr>
          <p:cNvPr id="8" name="object 8"/>
          <p:cNvSpPr txBox="1"/>
          <p:nvPr/>
        </p:nvSpPr>
        <p:spPr>
          <a:xfrm>
            <a:off x="6888388" y="1621294"/>
            <a:ext cx="310651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5080" indent="-13335">
              <a:lnSpc>
                <a:spcPct val="100000"/>
              </a:lnSpc>
              <a:spcBef>
                <a:spcPts val="100"/>
              </a:spcBef>
            </a:pPr>
            <a:r>
              <a:rPr lang="en" sz="1200" dirty="0">
                <a:solidFill>
                  <a:srgbClr val="261200"/>
                </a:solidFill>
                <a:latin typeface="Trebuchet MS"/>
                <a:cs typeface="Trebuchet MS"/>
              </a:rPr>
              <a:t>The Den — </a:t>
            </a:r>
            <a:r>
              <a:rPr lang="ru-RU" sz="1200" dirty="0">
                <a:solidFill>
                  <a:srgbClr val="261200"/>
                </a:solidFill>
                <a:latin typeface="Trebuchet MS"/>
                <a:cs typeface="Trebuchet MS"/>
              </a:rPr>
              <a:t>крупнейшее пространство для детей на Мальдивах, созданное как целый мир творчества и открытий, где юные гости теряют счёт времени.</a:t>
            </a:r>
            <a:endParaRPr sz="1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528" y="4508494"/>
            <a:ext cx="423297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-1905">
              <a:lnSpc>
                <a:spcPct val="100000"/>
              </a:lnSpc>
              <a:spcBef>
                <a:spcPts val="100"/>
              </a:spcBef>
            </a:pPr>
            <a:r>
              <a:rPr lang="ru-RU" sz="1200" b="1" i="1" spc="-45" dirty="0">
                <a:solidFill>
                  <a:srgbClr val="7A6753"/>
                </a:solidFill>
                <a:latin typeface="Trebuchet MS"/>
                <a:cs typeface="Trebuchet MS"/>
              </a:rPr>
              <a:t>Приватные круизы к дельфинам</a:t>
            </a:r>
            <a:r>
              <a:rPr lang="ru-RU" sz="1200" i="1" spc="-45" dirty="0">
                <a:solidFill>
                  <a:srgbClr val="7A6753"/>
                </a:solidFill>
                <a:latin typeface="Trebuchet MS"/>
                <a:cs typeface="Trebuchet MS"/>
              </a:rPr>
              <a:t>: закатные путешествия по лагуне в поисках диких дельфинов.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0590" y="8042495"/>
            <a:ext cx="2652333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 marR="5080" indent="-5715">
              <a:lnSpc>
                <a:spcPct val="100000"/>
              </a:lnSpc>
              <a:spcBef>
                <a:spcPts val="100"/>
              </a:spcBef>
            </a:pPr>
            <a:r>
              <a:rPr lang="ru-RU" sz="1200" b="1" i="1" spc="-45" dirty="0" err="1">
                <a:solidFill>
                  <a:srgbClr val="7A6753"/>
                </a:solidFill>
                <a:latin typeface="Trebuchet MS"/>
                <a:cs typeface="Trebuchet MS"/>
              </a:rPr>
              <a:t>Снорклинг</a:t>
            </a:r>
            <a:r>
              <a:rPr lang="ru-RU" sz="1200" i="1" spc="-45" dirty="0">
                <a:solidFill>
                  <a:srgbClr val="7A6753"/>
                </a:solidFill>
                <a:latin typeface="Trebuchet MS"/>
                <a:cs typeface="Trebuchet MS"/>
              </a:rPr>
              <a:t>: открытая вода, коралловые рифы и манты, скользящие под поверхностью.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5759996" cy="44026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6100" y="5762701"/>
            <a:ext cx="4617897" cy="323729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777706" y="2388444"/>
            <a:ext cx="3206844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 marR="5080" indent="-5715">
              <a:lnSpc>
                <a:spcPct val="100000"/>
              </a:lnSpc>
              <a:spcBef>
                <a:spcPts val="100"/>
              </a:spcBef>
            </a:pPr>
            <a:r>
              <a:rPr lang="ru-RU" sz="1200" b="1" i="1" spc="-25" dirty="0">
                <a:solidFill>
                  <a:srgbClr val="7A6753"/>
                </a:solidFill>
                <a:latin typeface="Trebuchet MS"/>
                <a:cs typeface="Trebuchet MS"/>
              </a:rPr>
              <a:t>Водные виды спорта и исследование лагуны</a:t>
            </a:r>
            <a:r>
              <a:rPr lang="ru-RU" sz="1200" i="1" spc="-25" dirty="0">
                <a:solidFill>
                  <a:srgbClr val="7A6753"/>
                </a:solidFill>
                <a:latin typeface="Trebuchet MS"/>
                <a:cs typeface="Trebuchet MS"/>
              </a:rPr>
              <a:t>: каякинг, </a:t>
            </a:r>
            <a:r>
              <a:rPr lang="ru-RU" sz="1200" i="1" spc="-25" dirty="0" err="1">
                <a:solidFill>
                  <a:srgbClr val="7A6753"/>
                </a:solidFill>
                <a:latin typeface="Trebuchet MS"/>
                <a:cs typeface="Trebuchet MS"/>
              </a:rPr>
              <a:t>падлбординг</a:t>
            </a:r>
            <a:r>
              <a:rPr lang="ru-RU" sz="1200" i="1" spc="-25" dirty="0">
                <a:solidFill>
                  <a:srgbClr val="7A6753"/>
                </a:solidFill>
                <a:latin typeface="Trebuchet MS"/>
                <a:cs typeface="Trebuchet MS"/>
              </a:rPr>
              <a:t>, парусный спорт, водные мотоциклы и многое другое.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77706" y="3021914"/>
            <a:ext cx="3606304" cy="5327992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6914606" y="539750"/>
            <a:ext cx="3613694" cy="736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2640"/>
              </a:lnSpc>
              <a:spcBef>
                <a:spcPts val="385"/>
              </a:spcBef>
            </a:pPr>
            <a:r>
              <a:rPr lang="ru-RU" sz="2700" spc="-165" dirty="0"/>
              <a:t>Открывайте </a:t>
            </a:r>
            <a:br>
              <a:rPr lang="ru-RU" sz="2700" spc="-165" dirty="0"/>
            </a:br>
            <a:r>
              <a:rPr lang="ru-RU" sz="2700" spc="-165" dirty="0"/>
              <a:t>в собственном ритме</a:t>
            </a:r>
            <a:endParaRPr sz="2700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57699" y="8693553"/>
            <a:ext cx="13398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47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00700" y="7936793"/>
            <a:ext cx="4213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marR="5080" indent="-12065">
              <a:spcBef>
                <a:spcPts val="100"/>
              </a:spcBef>
            </a:pPr>
            <a:r>
              <a:rPr lang="ru-RU" sz="1200" b="1" i="1" spc="-40" dirty="0">
                <a:solidFill>
                  <a:srgbClr val="7A6753"/>
                </a:solidFill>
                <a:latin typeface="Trebuchet MS"/>
                <a:cs typeface="Trebuchet MS"/>
              </a:rPr>
              <a:t>Йога, пилатес и медитация</a:t>
            </a:r>
            <a:r>
              <a:rPr lang="ru-RU" sz="1200" i="1" spc="-40" dirty="0">
                <a:solidFill>
                  <a:srgbClr val="7A6753"/>
                </a:solidFill>
                <a:latin typeface="Trebuchet MS"/>
                <a:cs typeface="Trebuchet MS"/>
              </a:rPr>
              <a:t>: персональные сессии в движении и тишине — тогда, когда этого просит день.</a:t>
            </a:r>
            <a:endParaRPr lang="en"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96728" y="2933693"/>
            <a:ext cx="3599992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 marR="5080" indent="-5080">
              <a:lnSpc>
                <a:spcPct val="100000"/>
              </a:lnSpc>
              <a:spcBef>
                <a:spcPts val="100"/>
              </a:spcBef>
            </a:pPr>
            <a:r>
              <a:rPr lang="en" sz="1200" b="1" i="1" dirty="0">
                <a:solidFill>
                  <a:srgbClr val="7A6753"/>
                </a:solidFill>
                <a:latin typeface="Trebuchet MS"/>
                <a:cs typeface="Trebuchet MS"/>
              </a:rPr>
              <a:t>Run Club</a:t>
            </a:r>
            <a:r>
              <a:rPr lang="en" sz="1200" i="1" dirty="0">
                <a:solidFill>
                  <a:srgbClr val="7A6753"/>
                </a:solidFill>
                <a:latin typeface="Trebuchet MS"/>
                <a:cs typeface="Trebuchet MS"/>
              </a:rPr>
              <a:t>: </a:t>
            </a:r>
            <a:r>
              <a:rPr lang="ru-RU" sz="1200" i="1" dirty="0">
                <a:solidFill>
                  <a:srgbClr val="7A6753"/>
                </a:solidFill>
                <a:latin typeface="Trebuchet MS"/>
                <a:cs typeface="Trebuchet MS"/>
              </a:rPr>
              <a:t>маршруты на 3, 5 и 8 км по острову — для пробежек в том темпе, который подходит именно вам.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7" y="4000487"/>
            <a:ext cx="4969802" cy="432899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99305" y="-12"/>
            <a:ext cx="3815994" cy="28647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84005" y="2117928"/>
            <a:ext cx="3599992" cy="39716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757872" y="6212954"/>
            <a:ext cx="363630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200" b="1" i="1" spc="-35" dirty="0">
                <a:solidFill>
                  <a:srgbClr val="7A6753"/>
                </a:solidFill>
                <a:latin typeface="Trebuchet MS"/>
                <a:cs typeface="Trebuchet MS"/>
              </a:rPr>
              <a:t>Теннис и падел</a:t>
            </a:r>
            <a:r>
              <a:rPr lang="ru-RU" sz="1200" i="1" spc="-35" dirty="0">
                <a:solidFill>
                  <a:srgbClr val="7A6753"/>
                </a:solidFill>
                <a:latin typeface="Trebuchet MS"/>
                <a:cs typeface="Trebuchet MS"/>
              </a:rPr>
              <a:t>: игры под открытым небом.</a:t>
            </a:r>
            <a:endParaRPr lang="en" sz="12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48758" y="8693553"/>
            <a:ext cx="14541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49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363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54075" y="4270825"/>
            <a:ext cx="326390" cy="458470"/>
          </a:xfrm>
          <a:custGeom>
            <a:avLst/>
            <a:gdLst/>
            <a:ahLst/>
            <a:cxnLst/>
            <a:rect l="l" t="t" r="r" b="b"/>
            <a:pathLst>
              <a:path w="326390" h="458470">
                <a:moveTo>
                  <a:pt x="290662" y="0"/>
                </a:moveTo>
                <a:lnTo>
                  <a:pt x="233259" y="22308"/>
                </a:lnTo>
                <a:lnTo>
                  <a:pt x="195730" y="41802"/>
                </a:lnTo>
                <a:lnTo>
                  <a:pt x="159514" y="63525"/>
                </a:lnTo>
                <a:lnTo>
                  <a:pt x="124587" y="87738"/>
                </a:lnTo>
                <a:lnTo>
                  <a:pt x="89814" y="113646"/>
                </a:lnTo>
                <a:lnTo>
                  <a:pt x="60325" y="142729"/>
                </a:lnTo>
                <a:lnTo>
                  <a:pt x="44957" y="182118"/>
                </a:lnTo>
                <a:lnTo>
                  <a:pt x="49695" y="196412"/>
                </a:lnTo>
                <a:lnTo>
                  <a:pt x="114096" y="234321"/>
                </a:lnTo>
                <a:lnTo>
                  <a:pt x="140030" y="245330"/>
                </a:lnTo>
                <a:lnTo>
                  <a:pt x="191076" y="281573"/>
                </a:lnTo>
                <a:lnTo>
                  <a:pt x="215709" y="329063"/>
                </a:lnTo>
                <a:lnTo>
                  <a:pt x="217386" y="338573"/>
                </a:lnTo>
                <a:lnTo>
                  <a:pt x="217054" y="352212"/>
                </a:lnTo>
                <a:lnTo>
                  <a:pt x="197396" y="386772"/>
                </a:lnTo>
                <a:lnTo>
                  <a:pt x="160907" y="412813"/>
                </a:lnTo>
                <a:lnTo>
                  <a:pt x="121399" y="427653"/>
                </a:lnTo>
                <a:lnTo>
                  <a:pt x="66251" y="437599"/>
                </a:lnTo>
                <a:lnTo>
                  <a:pt x="41816" y="437360"/>
                </a:lnTo>
                <a:lnTo>
                  <a:pt x="28143" y="431362"/>
                </a:lnTo>
                <a:lnTo>
                  <a:pt x="24201" y="418801"/>
                </a:lnTo>
                <a:lnTo>
                  <a:pt x="28184" y="405430"/>
                </a:lnTo>
                <a:lnTo>
                  <a:pt x="36801" y="392537"/>
                </a:lnTo>
                <a:lnTo>
                  <a:pt x="46761" y="381413"/>
                </a:lnTo>
                <a:lnTo>
                  <a:pt x="101155" y="325418"/>
                </a:lnTo>
                <a:lnTo>
                  <a:pt x="100469" y="311550"/>
                </a:lnTo>
                <a:lnTo>
                  <a:pt x="94195" y="309327"/>
                </a:lnTo>
                <a:lnTo>
                  <a:pt x="89128" y="310445"/>
                </a:lnTo>
                <a:lnTo>
                  <a:pt x="83248" y="317646"/>
                </a:lnTo>
                <a:lnTo>
                  <a:pt x="24892" y="371075"/>
                </a:lnTo>
                <a:lnTo>
                  <a:pt x="15367" y="381110"/>
                </a:lnTo>
                <a:lnTo>
                  <a:pt x="7726" y="392282"/>
                </a:lnTo>
                <a:lnTo>
                  <a:pt x="2444" y="404509"/>
                </a:lnTo>
                <a:lnTo>
                  <a:pt x="0" y="417709"/>
                </a:lnTo>
                <a:lnTo>
                  <a:pt x="1826" y="433184"/>
                </a:lnTo>
                <a:lnTo>
                  <a:pt x="8963" y="445410"/>
                </a:lnTo>
                <a:lnTo>
                  <a:pt x="20695" y="453666"/>
                </a:lnTo>
                <a:lnTo>
                  <a:pt x="36309" y="457232"/>
                </a:lnTo>
                <a:lnTo>
                  <a:pt x="70528" y="458316"/>
                </a:lnTo>
                <a:lnTo>
                  <a:pt x="97534" y="456244"/>
                </a:lnTo>
                <a:lnTo>
                  <a:pt x="155930" y="437788"/>
                </a:lnTo>
                <a:lnTo>
                  <a:pt x="194055" y="415610"/>
                </a:lnTo>
                <a:lnTo>
                  <a:pt x="223129" y="390644"/>
                </a:lnTo>
                <a:lnTo>
                  <a:pt x="241854" y="343351"/>
                </a:lnTo>
                <a:lnTo>
                  <a:pt x="241694" y="330148"/>
                </a:lnTo>
                <a:lnTo>
                  <a:pt x="225929" y="283223"/>
                </a:lnTo>
                <a:lnTo>
                  <a:pt x="197267" y="245756"/>
                </a:lnTo>
                <a:lnTo>
                  <a:pt x="148382" y="213860"/>
                </a:lnTo>
                <a:lnTo>
                  <a:pt x="112154" y="198079"/>
                </a:lnTo>
                <a:lnTo>
                  <a:pt x="87109" y="185680"/>
                </a:lnTo>
                <a:lnTo>
                  <a:pt x="74396" y="181426"/>
                </a:lnTo>
                <a:lnTo>
                  <a:pt x="75946" y="171139"/>
                </a:lnTo>
                <a:lnTo>
                  <a:pt x="81153" y="161321"/>
                </a:lnTo>
                <a:lnTo>
                  <a:pt x="114096" y="128454"/>
                </a:lnTo>
                <a:lnTo>
                  <a:pt x="154323" y="98427"/>
                </a:lnTo>
                <a:lnTo>
                  <a:pt x="196825" y="71363"/>
                </a:lnTo>
                <a:lnTo>
                  <a:pt x="232163" y="50811"/>
                </a:lnTo>
                <a:lnTo>
                  <a:pt x="270219" y="32457"/>
                </a:lnTo>
                <a:lnTo>
                  <a:pt x="294043" y="29242"/>
                </a:lnTo>
                <a:lnTo>
                  <a:pt x="254762" y="79076"/>
                </a:lnTo>
                <a:lnTo>
                  <a:pt x="251700" y="85877"/>
                </a:lnTo>
                <a:lnTo>
                  <a:pt x="250913" y="93518"/>
                </a:lnTo>
                <a:lnTo>
                  <a:pt x="252793" y="100456"/>
                </a:lnTo>
                <a:lnTo>
                  <a:pt x="257733" y="105150"/>
                </a:lnTo>
                <a:lnTo>
                  <a:pt x="274854" y="89670"/>
                </a:lnTo>
                <a:lnTo>
                  <a:pt x="287632" y="79611"/>
                </a:lnTo>
                <a:lnTo>
                  <a:pt x="317017" y="49435"/>
                </a:lnTo>
                <a:lnTo>
                  <a:pt x="326186" y="17520"/>
                </a:lnTo>
                <a:lnTo>
                  <a:pt x="321041" y="6557"/>
                </a:lnTo>
                <a:lnTo>
                  <a:pt x="308084" y="654"/>
                </a:lnTo>
                <a:lnTo>
                  <a:pt x="2906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47989" y="4373626"/>
            <a:ext cx="653415" cy="252095"/>
          </a:xfrm>
          <a:custGeom>
            <a:avLst/>
            <a:gdLst/>
            <a:ahLst/>
            <a:cxnLst/>
            <a:rect l="l" t="t" r="r" b="b"/>
            <a:pathLst>
              <a:path w="653415" h="252095">
                <a:moveTo>
                  <a:pt x="150291" y="186321"/>
                </a:moveTo>
                <a:lnTo>
                  <a:pt x="128892" y="137680"/>
                </a:lnTo>
                <a:lnTo>
                  <a:pt x="81978" y="111328"/>
                </a:lnTo>
                <a:lnTo>
                  <a:pt x="57861" y="100876"/>
                </a:lnTo>
                <a:lnTo>
                  <a:pt x="36944" y="89039"/>
                </a:lnTo>
                <a:lnTo>
                  <a:pt x="22225" y="73240"/>
                </a:lnTo>
                <a:lnTo>
                  <a:pt x="16649" y="50876"/>
                </a:lnTo>
                <a:lnTo>
                  <a:pt x="19545" y="34480"/>
                </a:lnTo>
                <a:lnTo>
                  <a:pt x="28702" y="20320"/>
                </a:lnTo>
                <a:lnTo>
                  <a:pt x="44780" y="10363"/>
                </a:lnTo>
                <a:lnTo>
                  <a:pt x="68465" y="6604"/>
                </a:lnTo>
                <a:lnTo>
                  <a:pt x="75565" y="6604"/>
                </a:lnTo>
                <a:lnTo>
                  <a:pt x="112369" y="24422"/>
                </a:lnTo>
                <a:lnTo>
                  <a:pt x="124269" y="47244"/>
                </a:lnTo>
                <a:lnTo>
                  <a:pt x="124968" y="47574"/>
                </a:lnTo>
                <a:lnTo>
                  <a:pt x="125298" y="47345"/>
                </a:lnTo>
                <a:lnTo>
                  <a:pt x="127952" y="20447"/>
                </a:lnTo>
                <a:lnTo>
                  <a:pt x="113588" y="10172"/>
                </a:lnTo>
                <a:lnTo>
                  <a:pt x="98767" y="4064"/>
                </a:lnTo>
                <a:lnTo>
                  <a:pt x="86537" y="1079"/>
                </a:lnTo>
                <a:lnTo>
                  <a:pt x="79946" y="152"/>
                </a:lnTo>
                <a:lnTo>
                  <a:pt x="73736" y="0"/>
                </a:lnTo>
                <a:lnTo>
                  <a:pt x="44704" y="3632"/>
                </a:lnTo>
                <a:lnTo>
                  <a:pt x="22313" y="14414"/>
                </a:lnTo>
                <a:lnTo>
                  <a:pt x="7899" y="32194"/>
                </a:lnTo>
                <a:lnTo>
                  <a:pt x="2794" y="56819"/>
                </a:lnTo>
                <a:lnTo>
                  <a:pt x="8572" y="83273"/>
                </a:lnTo>
                <a:lnTo>
                  <a:pt x="23799" y="101955"/>
                </a:lnTo>
                <a:lnTo>
                  <a:pt x="45262" y="115506"/>
                </a:lnTo>
                <a:lnTo>
                  <a:pt x="93281" y="137185"/>
                </a:lnTo>
                <a:lnTo>
                  <a:pt x="113423" y="150063"/>
                </a:lnTo>
                <a:lnTo>
                  <a:pt x="127508" y="167779"/>
                </a:lnTo>
                <a:lnTo>
                  <a:pt x="132803" y="192925"/>
                </a:lnTo>
                <a:lnTo>
                  <a:pt x="129146" y="214464"/>
                </a:lnTo>
                <a:lnTo>
                  <a:pt x="118160" y="230924"/>
                </a:lnTo>
                <a:lnTo>
                  <a:pt x="99809" y="241427"/>
                </a:lnTo>
                <a:lnTo>
                  <a:pt x="74066" y="245122"/>
                </a:lnTo>
                <a:lnTo>
                  <a:pt x="67475" y="245122"/>
                </a:lnTo>
                <a:lnTo>
                  <a:pt x="24892" y="231076"/>
                </a:lnTo>
                <a:lnTo>
                  <a:pt x="3479" y="199580"/>
                </a:lnTo>
                <a:lnTo>
                  <a:pt x="2705" y="199237"/>
                </a:lnTo>
                <a:lnTo>
                  <a:pt x="2349" y="199504"/>
                </a:lnTo>
                <a:lnTo>
                  <a:pt x="0" y="228815"/>
                </a:lnTo>
                <a:lnTo>
                  <a:pt x="88" y="229489"/>
                </a:lnTo>
                <a:lnTo>
                  <a:pt x="36830" y="248640"/>
                </a:lnTo>
                <a:lnTo>
                  <a:pt x="61188" y="251726"/>
                </a:lnTo>
                <a:lnTo>
                  <a:pt x="67462" y="251726"/>
                </a:lnTo>
                <a:lnTo>
                  <a:pt x="98780" y="248196"/>
                </a:lnTo>
                <a:lnTo>
                  <a:pt x="125209" y="236867"/>
                </a:lnTo>
                <a:lnTo>
                  <a:pt x="143471" y="216611"/>
                </a:lnTo>
                <a:lnTo>
                  <a:pt x="150291" y="186321"/>
                </a:lnTo>
                <a:close/>
              </a:path>
              <a:path w="653415" h="252095">
                <a:moveTo>
                  <a:pt x="414566" y="122923"/>
                </a:moveTo>
                <a:lnTo>
                  <a:pt x="405511" y="73596"/>
                </a:lnTo>
                <a:lnTo>
                  <a:pt x="395998" y="59080"/>
                </a:lnTo>
                <a:lnTo>
                  <a:pt x="395998" y="157505"/>
                </a:lnTo>
                <a:lnTo>
                  <a:pt x="381889" y="195529"/>
                </a:lnTo>
                <a:lnTo>
                  <a:pt x="354799" y="223151"/>
                </a:lnTo>
                <a:lnTo>
                  <a:pt x="316458" y="237845"/>
                </a:lnTo>
                <a:lnTo>
                  <a:pt x="272110" y="236270"/>
                </a:lnTo>
                <a:lnTo>
                  <a:pt x="233375" y="217855"/>
                </a:lnTo>
                <a:lnTo>
                  <a:pt x="204025" y="185432"/>
                </a:lnTo>
                <a:lnTo>
                  <a:pt x="187845" y="141859"/>
                </a:lnTo>
                <a:lnTo>
                  <a:pt x="187718" y="122923"/>
                </a:lnTo>
                <a:lnTo>
                  <a:pt x="187642" y="111633"/>
                </a:lnTo>
                <a:lnTo>
                  <a:pt x="187540" y="94919"/>
                </a:lnTo>
                <a:lnTo>
                  <a:pt x="202298" y="56540"/>
                </a:lnTo>
                <a:lnTo>
                  <a:pt x="229539" y="29019"/>
                </a:lnTo>
                <a:lnTo>
                  <a:pt x="266649" y="14668"/>
                </a:lnTo>
                <a:lnTo>
                  <a:pt x="310896" y="16408"/>
                </a:lnTo>
                <a:lnTo>
                  <a:pt x="349707" y="35153"/>
                </a:lnTo>
                <a:lnTo>
                  <a:pt x="379183" y="67906"/>
                </a:lnTo>
                <a:lnTo>
                  <a:pt x="395427" y="111633"/>
                </a:lnTo>
                <a:lnTo>
                  <a:pt x="395998" y="157505"/>
                </a:lnTo>
                <a:lnTo>
                  <a:pt x="395998" y="59080"/>
                </a:lnTo>
                <a:lnTo>
                  <a:pt x="380123" y="34848"/>
                </a:lnTo>
                <a:lnTo>
                  <a:pt x="349021" y="14668"/>
                </a:lnTo>
                <a:lnTo>
                  <a:pt x="341083" y="9512"/>
                </a:lnTo>
                <a:lnTo>
                  <a:pt x="291058" y="444"/>
                </a:lnTo>
                <a:lnTo>
                  <a:pt x="243230" y="10680"/>
                </a:lnTo>
                <a:lnTo>
                  <a:pt x="204431" y="38671"/>
                </a:lnTo>
                <a:lnTo>
                  <a:pt x="178409" y="80327"/>
                </a:lnTo>
                <a:lnTo>
                  <a:pt x="168897" y="131572"/>
                </a:lnTo>
                <a:lnTo>
                  <a:pt x="177901" y="180301"/>
                </a:lnTo>
                <a:lnTo>
                  <a:pt x="203212" y="218401"/>
                </a:lnTo>
                <a:lnTo>
                  <a:pt x="242239" y="243192"/>
                </a:lnTo>
                <a:lnTo>
                  <a:pt x="292404" y="252056"/>
                </a:lnTo>
                <a:lnTo>
                  <a:pt x="340093" y="241935"/>
                </a:lnTo>
                <a:lnTo>
                  <a:pt x="345846" y="237845"/>
                </a:lnTo>
                <a:lnTo>
                  <a:pt x="378904" y="214325"/>
                </a:lnTo>
                <a:lnTo>
                  <a:pt x="405015" y="173278"/>
                </a:lnTo>
                <a:lnTo>
                  <a:pt x="414566" y="122923"/>
                </a:lnTo>
                <a:close/>
              </a:path>
              <a:path w="653415" h="252095">
                <a:moveTo>
                  <a:pt x="652856" y="4737"/>
                </a:moveTo>
                <a:lnTo>
                  <a:pt x="652208" y="4089"/>
                </a:lnTo>
                <a:lnTo>
                  <a:pt x="651408" y="4089"/>
                </a:lnTo>
                <a:lnTo>
                  <a:pt x="632841" y="4089"/>
                </a:lnTo>
                <a:lnTo>
                  <a:pt x="632193" y="4724"/>
                </a:lnTo>
                <a:lnTo>
                  <a:pt x="632193" y="5524"/>
                </a:lnTo>
                <a:lnTo>
                  <a:pt x="634644" y="18986"/>
                </a:lnTo>
                <a:lnTo>
                  <a:pt x="635990" y="31838"/>
                </a:lnTo>
                <a:lnTo>
                  <a:pt x="636549" y="45707"/>
                </a:lnTo>
                <a:lnTo>
                  <a:pt x="636663" y="211175"/>
                </a:lnTo>
                <a:lnTo>
                  <a:pt x="635025" y="211785"/>
                </a:lnTo>
                <a:lnTo>
                  <a:pt x="450075" y="4724"/>
                </a:lnTo>
                <a:lnTo>
                  <a:pt x="449414" y="4241"/>
                </a:lnTo>
                <a:lnTo>
                  <a:pt x="426593" y="4241"/>
                </a:lnTo>
                <a:lnTo>
                  <a:pt x="426224" y="4622"/>
                </a:lnTo>
                <a:lnTo>
                  <a:pt x="426415" y="5689"/>
                </a:lnTo>
                <a:lnTo>
                  <a:pt x="435317" y="11544"/>
                </a:lnTo>
                <a:lnTo>
                  <a:pt x="443268" y="20104"/>
                </a:lnTo>
                <a:lnTo>
                  <a:pt x="449110" y="30708"/>
                </a:lnTo>
                <a:lnTo>
                  <a:pt x="451370" y="42506"/>
                </a:lnTo>
                <a:lnTo>
                  <a:pt x="451256" y="205638"/>
                </a:lnTo>
                <a:lnTo>
                  <a:pt x="450659" y="219557"/>
                </a:lnTo>
                <a:lnTo>
                  <a:pt x="449249" y="232448"/>
                </a:lnTo>
                <a:lnTo>
                  <a:pt x="446595" y="245757"/>
                </a:lnTo>
                <a:lnTo>
                  <a:pt x="447078" y="246989"/>
                </a:lnTo>
                <a:lnTo>
                  <a:pt x="447586" y="247307"/>
                </a:lnTo>
                <a:lnTo>
                  <a:pt x="466648" y="247307"/>
                </a:lnTo>
                <a:lnTo>
                  <a:pt x="467207" y="246748"/>
                </a:lnTo>
                <a:lnTo>
                  <a:pt x="464959" y="232727"/>
                </a:lnTo>
                <a:lnTo>
                  <a:pt x="463727" y="219760"/>
                </a:lnTo>
                <a:lnTo>
                  <a:pt x="463194" y="205752"/>
                </a:lnTo>
                <a:lnTo>
                  <a:pt x="463080" y="48031"/>
                </a:lnTo>
                <a:lnTo>
                  <a:pt x="464718" y="47409"/>
                </a:lnTo>
                <a:lnTo>
                  <a:pt x="646887" y="251777"/>
                </a:lnTo>
                <a:lnTo>
                  <a:pt x="647941" y="251891"/>
                </a:lnTo>
                <a:lnTo>
                  <a:pt x="648373" y="251472"/>
                </a:lnTo>
                <a:lnTo>
                  <a:pt x="648500" y="45707"/>
                </a:lnTo>
                <a:lnTo>
                  <a:pt x="649058" y="31838"/>
                </a:lnTo>
                <a:lnTo>
                  <a:pt x="650392" y="18986"/>
                </a:lnTo>
                <a:lnTo>
                  <a:pt x="652818" y="5956"/>
                </a:lnTo>
                <a:lnTo>
                  <a:pt x="652856" y="47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5441" y="4377713"/>
            <a:ext cx="234467" cy="24763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023843" y="4315204"/>
            <a:ext cx="537210" cy="307975"/>
          </a:xfrm>
          <a:custGeom>
            <a:avLst/>
            <a:gdLst/>
            <a:ahLst/>
            <a:cxnLst/>
            <a:rect l="l" t="t" r="r" b="b"/>
            <a:pathLst>
              <a:path w="537209" h="307975">
                <a:moveTo>
                  <a:pt x="405540" y="223392"/>
                </a:moveTo>
                <a:lnTo>
                  <a:pt x="378634" y="223392"/>
                </a:lnTo>
                <a:lnTo>
                  <a:pt x="373302" y="241372"/>
                </a:lnTo>
                <a:lnTo>
                  <a:pt x="368711" y="259337"/>
                </a:lnTo>
                <a:lnTo>
                  <a:pt x="366900" y="275675"/>
                </a:lnTo>
                <a:lnTo>
                  <a:pt x="366828" y="277215"/>
                </a:lnTo>
                <a:lnTo>
                  <a:pt x="369389" y="293471"/>
                </a:lnTo>
                <a:lnTo>
                  <a:pt x="392651" y="307418"/>
                </a:lnTo>
                <a:lnTo>
                  <a:pt x="431486" y="290119"/>
                </a:lnTo>
                <a:lnTo>
                  <a:pt x="438728" y="284543"/>
                </a:lnTo>
                <a:lnTo>
                  <a:pt x="387003" y="284543"/>
                </a:lnTo>
                <a:lnTo>
                  <a:pt x="394686" y="249538"/>
                </a:lnTo>
                <a:lnTo>
                  <a:pt x="405540" y="223392"/>
                </a:lnTo>
                <a:close/>
              </a:path>
              <a:path w="537209" h="307975">
                <a:moveTo>
                  <a:pt x="89862" y="148323"/>
                </a:moveTo>
                <a:lnTo>
                  <a:pt x="50898" y="168825"/>
                </a:lnTo>
                <a:lnTo>
                  <a:pt x="25917" y="205016"/>
                </a:lnTo>
                <a:lnTo>
                  <a:pt x="4327" y="248442"/>
                </a:lnTo>
                <a:lnTo>
                  <a:pt x="0" y="273204"/>
                </a:lnTo>
                <a:lnTo>
                  <a:pt x="10321" y="292277"/>
                </a:lnTo>
                <a:lnTo>
                  <a:pt x="28512" y="303660"/>
                </a:lnTo>
                <a:lnTo>
                  <a:pt x="42967" y="303660"/>
                </a:lnTo>
                <a:lnTo>
                  <a:pt x="61465" y="288677"/>
                </a:lnTo>
                <a:lnTo>
                  <a:pt x="68794" y="280539"/>
                </a:lnTo>
                <a:lnTo>
                  <a:pt x="32938" y="280539"/>
                </a:lnTo>
                <a:lnTo>
                  <a:pt x="24368" y="279488"/>
                </a:lnTo>
                <a:lnTo>
                  <a:pt x="18449" y="277215"/>
                </a:lnTo>
                <a:lnTo>
                  <a:pt x="20735" y="269913"/>
                </a:lnTo>
                <a:lnTo>
                  <a:pt x="56791" y="262343"/>
                </a:lnTo>
                <a:lnTo>
                  <a:pt x="85180" y="262343"/>
                </a:lnTo>
                <a:lnTo>
                  <a:pt x="91436" y="255396"/>
                </a:lnTo>
                <a:lnTo>
                  <a:pt x="107755" y="248018"/>
                </a:lnTo>
                <a:lnTo>
                  <a:pt x="27593" y="248018"/>
                </a:lnTo>
                <a:lnTo>
                  <a:pt x="58108" y="190880"/>
                </a:lnTo>
                <a:lnTo>
                  <a:pt x="61583" y="186525"/>
                </a:lnTo>
                <a:lnTo>
                  <a:pt x="70262" y="177815"/>
                </a:lnTo>
                <a:lnTo>
                  <a:pt x="81929" y="170531"/>
                </a:lnTo>
                <a:lnTo>
                  <a:pt x="77228" y="170531"/>
                </a:lnTo>
                <a:lnTo>
                  <a:pt x="94688" y="170319"/>
                </a:lnTo>
                <a:lnTo>
                  <a:pt x="122210" y="170319"/>
                </a:lnTo>
                <a:lnTo>
                  <a:pt x="119874" y="160660"/>
                </a:lnTo>
                <a:lnTo>
                  <a:pt x="111945" y="152619"/>
                </a:lnTo>
                <a:lnTo>
                  <a:pt x="101194" y="148478"/>
                </a:lnTo>
                <a:lnTo>
                  <a:pt x="89862" y="148323"/>
                </a:lnTo>
                <a:close/>
              </a:path>
              <a:path w="537209" h="307975">
                <a:moveTo>
                  <a:pt x="287148" y="220002"/>
                </a:moveTo>
                <a:lnTo>
                  <a:pt x="257121" y="220002"/>
                </a:lnTo>
                <a:lnTo>
                  <a:pt x="245437" y="263817"/>
                </a:lnTo>
                <a:lnTo>
                  <a:pt x="274202" y="289572"/>
                </a:lnTo>
                <a:lnTo>
                  <a:pt x="312460" y="265328"/>
                </a:lnTo>
                <a:lnTo>
                  <a:pt x="268055" y="265328"/>
                </a:lnTo>
                <a:lnTo>
                  <a:pt x="278792" y="236068"/>
                </a:lnTo>
                <a:lnTo>
                  <a:pt x="287148" y="220002"/>
                </a:lnTo>
                <a:close/>
              </a:path>
              <a:path w="537209" h="307975">
                <a:moveTo>
                  <a:pt x="535045" y="187934"/>
                </a:moveTo>
                <a:lnTo>
                  <a:pt x="532433" y="187934"/>
                </a:lnTo>
                <a:lnTo>
                  <a:pt x="507510" y="203088"/>
                </a:lnTo>
                <a:lnTo>
                  <a:pt x="467837" y="236977"/>
                </a:lnTo>
                <a:lnTo>
                  <a:pt x="424153" y="270468"/>
                </a:lnTo>
                <a:lnTo>
                  <a:pt x="387003" y="284543"/>
                </a:lnTo>
                <a:lnTo>
                  <a:pt x="438728" y="284543"/>
                </a:lnTo>
                <a:lnTo>
                  <a:pt x="475196" y="256464"/>
                </a:lnTo>
                <a:lnTo>
                  <a:pt x="513084" y="221346"/>
                </a:lnTo>
                <a:lnTo>
                  <a:pt x="534450" y="199656"/>
                </a:lnTo>
                <a:lnTo>
                  <a:pt x="536978" y="197002"/>
                </a:lnTo>
                <a:lnTo>
                  <a:pt x="535045" y="187934"/>
                </a:lnTo>
                <a:close/>
              </a:path>
              <a:path w="537209" h="307975">
                <a:moveTo>
                  <a:pt x="85180" y="262343"/>
                </a:moveTo>
                <a:lnTo>
                  <a:pt x="56791" y="262343"/>
                </a:lnTo>
                <a:lnTo>
                  <a:pt x="50751" y="268554"/>
                </a:lnTo>
                <a:lnTo>
                  <a:pt x="42357" y="275675"/>
                </a:lnTo>
                <a:lnTo>
                  <a:pt x="32938" y="280539"/>
                </a:lnTo>
                <a:lnTo>
                  <a:pt x="68794" y="280539"/>
                </a:lnTo>
                <a:lnTo>
                  <a:pt x="85180" y="262343"/>
                </a:lnTo>
                <a:close/>
              </a:path>
              <a:path w="537209" h="307975">
                <a:moveTo>
                  <a:pt x="198466" y="223167"/>
                </a:moveTo>
                <a:lnTo>
                  <a:pt x="170974" y="223167"/>
                </a:lnTo>
                <a:lnTo>
                  <a:pt x="161959" y="255981"/>
                </a:lnTo>
                <a:lnTo>
                  <a:pt x="167090" y="268554"/>
                </a:lnTo>
                <a:lnTo>
                  <a:pt x="171891" y="269913"/>
                </a:lnTo>
                <a:lnTo>
                  <a:pt x="192095" y="266722"/>
                </a:lnTo>
                <a:lnTo>
                  <a:pt x="215439" y="252329"/>
                </a:lnTo>
                <a:lnTo>
                  <a:pt x="227067" y="243141"/>
                </a:lnTo>
                <a:lnTo>
                  <a:pt x="190357" y="243141"/>
                </a:lnTo>
                <a:lnTo>
                  <a:pt x="198375" y="223392"/>
                </a:lnTo>
                <a:lnTo>
                  <a:pt x="198466" y="223167"/>
                </a:lnTo>
                <a:close/>
              </a:path>
              <a:path w="537209" h="307975">
                <a:moveTo>
                  <a:pt x="513889" y="0"/>
                </a:moveTo>
                <a:lnTo>
                  <a:pt x="496375" y="9882"/>
                </a:lnTo>
                <a:lnTo>
                  <a:pt x="467110" y="53539"/>
                </a:lnTo>
                <a:lnTo>
                  <a:pt x="434422" y="111344"/>
                </a:lnTo>
                <a:lnTo>
                  <a:pt x="406641" y="163667"/>
                </a:lnTo>
                <a:lnTo>
                  <a:pt x="392096" y="190880"/>
                </a:lnTo>
                <a:lnTo>
                  <a:pt x="362447" y="212112"/>
                </a:lnTo>
                <a:lnTo>
                  <a:pt x="332909" y="231347"/>
                </a:lnTo>
                <a:lnTo>
                  <a:pt x="301955" y="248961"/>
                </a:lnTo>
                <a:lnTo>
                  <a:pt x="268055" y="265328"/>
                </a:lnTo>
                <a:lnTo>
                  <a:pt x="312460" y="265328"/>
                </a:lnTo>
                <a:lnTo>
                  <a:pt x="378634" y="223392"/>
                </a:lnTo>
                <a:lnTo>
                  <a:pt x="405540" y="223392"/>
                </a:lnTo>
                <a:lnTo>
                  <a:pt x="413456" y="204321"/>
                </a:lnTo>
                <a:lnTo>
                  <a:pt x="437765" y="155970"/>
                </a:lnTo>
                <a:lnTo>
                  <a:pt x="462065" y="111564"/>
                </a:lnTo>
                <a:lnTo>
                  <a:pt x="480806" y="78181"/>
                </a:lnTo>
                <a:lnTo>
                  <a:pt x="501809" y="38165"/>
                </a:lnTo>
                <a:lnTo>
                  <a:pt x="511863" y="15059"/>
                </a:lnTo>
                <a:lnTo>
                  <a:pt x="514660" y="3968"/>
                </a:lnTo>
                <a:lnTo>
                  <a:pt x="513889" y="0"/>
                </a:lnTo>
                <a:close/>
              </a:path>
              <a:path w="537209" h="307975">
                <a:moveTo>
                  <a:pt x="122210" y="170319"/>
                </a:moveTo>
                <a:lnTo>
                  <a:pt x="94688" y="170319"/>
                </a:lnTo>
                <a:lnTo>
                  <a:pt x="100817" y="184997"/>
                </a:lnTo>
                <a:lnTo>
                  <a:pt x="91943" y="207591"/>
                </a:lnTo>
                <a:lnTo>
                  <a:pt x="78752" y="228341"/>
                </a:lnTo>
                <a:lnTo>
                  <a:pt x="71929" y="237489"/>
                </a:lnTo>
                <a:lnTo>
                  <a:pt x="27593" y="248018"/>
                </a:lnTo>
                <a:lnTo>
                  <a:pt x="107755" y="248018"/>
                </a:lnTo>
                <a:lnTo>
                  <a:pt x="111258" y="246434"/>
                </a:lnTo>
                <a:lnTo>
                  <a:pt x="130989" y="238483"/>
                </a:lnTo>
                <a:lnTo>
                  <a:pt x="160362" y="227228"/>
                </a:lnTo>
                <a:lnTo>
                  <a:pt x="110270" y="227228"/>
                </a:lnTo>
                <a:lnTo>
                  <a:pt x="114744" y="212730"/>
                </a:lnTo>
                <a:lnTo>
                  <a:pt x="118611" y="199162"/>
                </a:lnTo>
                <a:lnTo>
                  <a:pt x="121303" y="186525"/>
                </a:lnTo>
                <a:lnTo>
                  <a:pt x="121425" y="185950"/>
                </a:lnTo>
                <a:lnTo>
                  <a:pt x="122742" y="172516"/>
                </a:lnTo>
                <a:lnTo>
                  <a:pt x="122262" y="170531"/>
                </a:lnTo>
                <a:lnTo>
                  <a:pt x="122210" y="170319"/>
                </a:lnTo>
                <a:close/>
              </a:path>
              <a:path w="537209" h="307975">
                <a:moveTo>
                  <a:pt x="305584" y="147015"/>
                </a:moveTo>
                <a:lnTo>
                  <a:pt x="297938" y="150571"/>
                </a:lnTo>
                <a:lnTo>
                  <a:pt x="240560" y="209499"/>
                </a:lnTo>
                <a:lnTo>
                  <a:pt x="229753" y="219354"/>
                </a:lnTo>
                <a:lnTo>
                  <a:pt x="217778" y="228087"/>
                </a:lnTo>
                <a:lnTo>
                  <a:pt x="204643" y="235936"/>
                </a:lnTo>
                <a:lnTo>
                  <a:pt x="190357" y="243141"/>
                </a:lnTo>
                <a:lnTo>
                  <a:pt x="227067" y="243141"/>
                </a:lnTo>
                <a:lnTo>
                  <a:pt x="238317" y="234251"/>
                </a:lnTo>
                <a:lnTo>
                  <a:pt x="257121" y="220002"/>
                </a:lnTo>
                <a:lnTo>
                  <a:pt x="287148" y="220002"/>
                </a:lnTo>
                <a:lnTo>
                  <a:pt x="298894" y="197419"/>
                </a:lnTo>
                <a:lnTo>
                  <a:pt x="313886" y="163245"/>
                </a:lnTo>
                <a:lnTo>
                  <a:pt x="309292" y="147408"/>
                </a:lnTo>
                <a:lnTo>
                  <a:pt x="305584" y="147015"/>
                </a:lnTo>
                <a:close/>
              </a:path>
              <a:path w="537209" h="307975">
                <a:moveTo>
                  <a:pt x="209952" y="170531"/>
                </a:moveTo>
                <a:lnTo>
                  <a:pt x="201121" y="177815"/>
                </a:lnTo>
                <a:lnTo>
                  <a:pt x="193001" y="187934"/>
                </a:lnTo>
                <a:lnTo>
                  <a:pt x="185340" y="195529"/>
                </a:lnTo>
                <a:lnTo>
                  <a:pt x="167449" y="205170"/>
                </a:lnTo>
                <a:lnTo>
                  <a:pt x="148424" y="213755"/>
                </a:lnTo>
                <a:lnTo>
                  <a:pt x="129090" y="221152"/>
                </a:lnTo>
                <a:lnTo>
                  <a:pt x="110270" y="227228"/>
                </a:lnTo>
                <a:lnTo>
                  <a:pt x="160362" y="227228"/>
                </a:lnTo>
                <a:lnTo>
                  <a:pt x="170849" y="223167"/>
                </a:lnTo>
                <a:lnTo>
                  <a:pt x="198466" y="223167"/>
                </a:lnTo>
                <a:lnTo>
                  <a:pt x="211837" y="202833"/>
                </a:lnTo>
                <a:lnTo>
                  <a:pt x="221628" y="184997"/>
                </a:lnTo>
                <a:lnTo>
                  <a:pt x="220345" y="177815"/>
                </a:lnTo>
                <a:lnTo>
                  <a:pt x="219336" y="172516"/>
                </a:lnTo>
                <a:lnTo>
                  <a:pt x="219249" y="172059"/>
                </a:lnTo>
                <a:lnTo>
                  <a:pt x="209952" y="1705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38302" y="4377713"/>
            <a:ext cx="147827" cy="24354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6468" y="4377719"/>
            <a:ext cx="221733" cy="24354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75085" y="8693553"/>
            <a:ext cx="11811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35" dirty="0">
                <a:solidFill>
                  <a:srgbClr val="F8F2E9"/>
                </a:solidFill>
                <a:latin typeface="Trebuchet MS"/>
                <a:cs typeface="Trebuchet MS"/>
              </a:rPr>
              <a:t>51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73207" y="1637441"/>
            <a:ext cx="3320893" cy="736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2640"/>
              </a:lnSpc>
              <a:spcBef>
                <a:spcPts val="385"/>
              </a:spcBef>
            </a:pPr>
            <a:r>
              <a:rPr lang="ru-RU" sz="2700" spc="-185" dirty="0"/>
              <a:t>Преображающий велнес</a:t>
            </a:r>
            <a:endParaRPr sz="2700" dirty="0"/>
          </a:p>
        </p:txBody>
      </p:sp>
      <p:sp>
        <p:nvSpPr>
          <p:cNvPr id="3" name="object 3"/>
          <p:cNvSpPr txBox="1"/>
          <p:nvPr/>
        </p:nvSpPr>
        <p:spPr>
          <a:xfrm>
            <a:off x="268792" y="2925094"/>
            <a:ext cx="3325308" cy="361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369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В </a:t>
            </a:r>
            <a:r>
              <a:rPr lang="en" sz="120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4E3B26"/>
                </a:solidFill>
                <a:latin typeface="Trebuchet MS"/>
                <a:cs typeface="Trebuchet MS"/>
              </a:rPr>
              <a:t> Soul </a:t>
            </a: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древние традиции исцеления и современные практики заботы о себе соединяются </a:t>
            </a:r>
          </a:p>
          <a:p>
            <a:pPr marL="12700" marR="31369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в аюрведических терапиях, восстанавливающих уходах для лица, практиках движения и холистических процедурах, созданных для возвращения баланса телу и разуму.</a:t>
            </a:r>
          </a:p>
          <a:p>
            <a:pPr marL="12700" marR="313690">
              <a:lnSpc>
                <a:spcPct val="100000"/>
              </a:lnSpc>
              <a:spcBef>
                <a:spcPts val="100"/>
              </a:spcBef>
            </a:pPr>
            <a:endParaRPr lang="ru-RU" sz="120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12700" marR="31369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В окружении воды, тишины и открытого неба велнес становится частью естественного ритма самого острова.</a:t>
            </a:r>
          </a:p>
          <a:p>
            <a:pPr marL="12700" marR="313690">
              <a:lnSpc>
                <a:spcPct val="100000"/>
              </a:lnSpc>
              <a:spcBef>
                <a:spcPts val="100"/>
              </a:spcBef>
            </a:pPr>
            <a:endParaRPr lang="ru-RU" sz="120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12700" marR="31369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В </a:t>
            </a:r>
            <a:r>
              <a:rPr lang="en" sz="120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4E3B26"/>
                </a:solidFill>
                <a:latin typeface="Trebuchet MS"/>
                <a:cs typeface="Trebuchet MS"/>
              </a:rPr>
              <a:t> Jani </a:t>
            </a: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забота о себе объединяет восстановление и открытия: от йоги </a:t>
            </a:r>
          </a:p>
          <a:p>
            <a:pPr marL="12700" marR="31369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на рассвете над лагуной до медитаций </a:t>
            </a:r>
          </a:p>
          <a:p>
            <a:pPr marL="12700" marR="31369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с наставником и глубоко персонализированных терапий, выстроенных вокруг каждого гостя.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12029" y="8706253"/>
            <a:ext cx="5469255" cy="117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  <a:tabLst>
                <a:tab pos="5241290" algn="l"/>
              </a:tabLst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53</a:t>
            </a:r>
            <a:r>
              <a:rPr sz="800" dirty="0">
                <a:solidFill>
                  <a:srgbClr val="261200"/>
                </a:solidFill>
                <a:latin typeface="Trebuchet MS"/>
                <a:cs typeface="Trebuchet MS"/>
              </a:rPr>
              <a:t>	</a:t>
            </a:r>
            <a:r>
              <a:rPr sz="800" spc="-20" dirty="0">
                <a:solidFill>
                  <a:srgbClr val="261200"/>
                </a:solidFill>
                <a:latin typeface="Trebuchet MS"/>
                <a:cs typeface="Trebuchet MS"/>
              </a:rPr>
              <a:t>2026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7998" y="-12"/>
            <a:ext cx="7703997" cy="900000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75300" y="8686950"/>
            <a:ext cx="5594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61200"/>
                </a:solidFill>
                <a:latin typeface="Trebuchet MS"/>
                <a:cs typeface="Trebuchet MS"/>
              </a:rPr>
              <a:t>Soneva</a:t>
            </a:r>
            <a:r>
              <a:rPr sz="800" spc="-4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61200"/>
                </a:solidFill>
                <a:latin typeface="Trebuchet MS"/>
                <a:cs typeface="Trebuchet MS"/>
              </a:rPr>
              <a:t>Jani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7996" y="4513566"/>
            <a:ext cx="239170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i="1" dirty="0">
                <a:solidFill>
                  <a:srgbClr val="7A6753"/>
                </a:solidFill>
                <a:latin typeface="Trebuchet MS"/>
                <a:cs typeface="Trebuchet MS"/>
              </a:rPr>
              <a:t>Медитация со звукотерапией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7" y="287985"/>
            <a:ext cx="5471998" cy="41040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797299" y="5721893"/>
            <a:ext cx="4050703" cy="1910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96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Постоянную команду практиков дополняют приглашённые велнес-эксперты со всего мира. Так рождается практика, где личное внимание соединяется с мировым опытом.</a:t>
            </a:r>
          </a:p>
          <a:p>
            <a:pPr marL="12700" marR="60960">
              <a:lnSpc>
                <a:spcPct val="100000"/>
              </a:lnSpc>
              <a:spcBef>
                <a:spcPts val="100"/>
              </a:spcBef>
            </a:pPr>
            <a:endParaRPr lang="ru-RU" sz="120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12700" marR="6096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Будь то стремление к обновлению, балансу, восстановлению или простой тишине, </a:t>
            </a:r>
            <a:r>
              <a:rPr lang="en" sz="120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4E3B26"/>
                </a:solidFill>
                <a:latin typeface="Trebuchet MS"/>
                <a:cs typeface="Trebuchet MS"/>
              </a:rPr>
              <a:t> Soul </a:t>
            </a: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создан для того, чтобы возвращать эмоциональное </a:t>
            </a:r>
          </a:p>
          <a:p>
            <a:pPr marL="12700" marR="6096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и физическое благополучие естественно </a:t>
            </a:r>
          </a:p>
          <a:p>
            <a:pPr marL="12700" marR="6096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и интуитивно, без ощущения клинического подхода.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8003" y="287998"/>
            <a:ext cx="4536008" cy="669599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58106" y="8693553"/>
            <a:ext cx="13589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55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4655" y="1454876"/>
            <a:ext cx="3956050" cy="1628651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marR="13335" indent="45085">
              <a:lnSpc>
                <a:spcPts val="5600"/>
              </a:lnSpc>
              <a:spcBef>
                <a:spcPts val="1220"/>
              </a:spcBef>
            </a:pPr>
            <a:r>
              <a:rPr lang="ru-RU" sz="5600" spc="-430" dirty="0">
                <a:solidFill>
                  <a:srgbClr val="FFF9F8"/>
                </a:solidFill>
              </a:rPr>
              <a:t>Сохраняя главное</a:t>
            </a:r>
            <a:endParaRPr sz="5600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61676" y="8693553"/>
            <a:ext cx="13208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57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65900" y="1625593"/>
            <a:ext cx="2853090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Забота о природе в </a:t>
            </a:r>
            <a:r>
              <a:rPr lang="ru-RU" sz="1200" spc="-10" dirty="0" err="1">
                <a:solidFill>
                  <a:srgbClr val="FFFAF9"/>
                </a:solidFill>
                <a:latin typeface="Trebuchet MS"/>
                <a:cs typeface="Trebuchet MS"/>
              </a:rPr>
              <a:t>Soneva</a:t>
            </a: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 err="1">
                <a:solidFill>
                  <a:srgbClr val="FFFAF9"/>
                </a:solidFill>
                <a:latin typeface="Trebuchet MS"/>
                <a:cs typeface="Trebuchet MS"/>
              </a:rPr>
              <a:t>Jani</a:t>
            </a: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 не просто декларируется, а живёт в повседневности. Это и природоохранные инициативы, и устойчивые практики, и особые впечатления, которые помогают гостям почувствовать связь с живым миром.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52496" y="1625593"/>
            <a:ext cx="285309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В </a:t>
            </a:r>
            <a:r>
              <a:rPr lang="ru-RU" sz="1200" spc="-10" dirty="0" err="1">
                <a:solidFill>
                  <a:srgbClr val="FFFAF9"/>
                </a:solidFill>
                <a:latin typeface="Trebuchet MS"/>
                <a:cs typeface="Trebuchet MS"/>
              </a:rPr>
              <a:t>Soneva</a:t>
            </a: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 err="1">
                <a:solidFill>
                  <a:srgbClr val="FFFAF9"/>
                </a:solidFill>
                <a:latin typeface="Trebuchet MS"/>
                <a:cs typeface="Trebuchet MS"/>
              </a:rPr>
              <a:t>Jani</a:t>
            </a: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 забота об экологии начинается с моря и рифов, продолжается в выборе поставщиков и продуманном дизайне. Всё это — отражение многолетней приверженности </a:t>
            </a:r>
            <a:r>
              <a:rPr lang="ru-RU" sz="1200" spc="-10" dirty="0" err="1">
                <a:solidFill>
                  <a:srgbClr val="FFFAF9"/>
                </a:solidFill>
                <a:latin typeface="Trebuchet MS"/>
                <a:cs typeface="Trebuchet MS"/>
              </a:rPr>
              <a:t>Soneva</a:t>
            </a: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 защите хрупкой природы атолла </a:t>
            </a:r>
            <a:r>
              <a:rPr lang="ru-RU" sz="1200" spc="-10" dirty="0" err="1">
                <a:solidFill>
                  <a:srgbClr val="FFFAF9"/>
                </a:solidFill>
                <a:latin typeface="Trebuchet MS"/>
                <a:cs typeface="Trebuchet MS"/>
              </a:rPr>
              <a:t>Ноону</a:t>
            </a: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.</a:t>
            </a:r>
            <a:endParaRPr lang="en" sz="1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46100" y="2326776"/>
            <a:ext cx="4038600" cy="1628651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marR="5080">
              <a:lnSpc>
                <a:spcPts val="5600"/>
              </a:lnSpc>
              <a:spcBef>
                <a:spcPts val="1220"/>
              </a:spcBef>
            </a:pPr>
            <a:r>
              <a:rPr lang="ru-RU" sz="5600" spc="-520" dirty="0">
                <a:solidFill>
                  <a:srgbClr val="FFF9F8"/>
                </a:solidFill>
              </a:rPr>
              <a:t>Выдающиеся люди</a:t>
            </a:r>
            <a:r>
              <a:rPr sz="5600" spc="-525" dirty="0">
                <a:solidFill>
                  <a:srgbClr val="FFF9F8"/>
                </a:solidFill>
              </a:rPr>
              <a:t>.</a:t>
            </a:r>
            <a:endParaRPr sz="56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AD64B47-9549-545A-4B28-9BAEE70A7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800" y="7024816"/>
            <a:ext cx="1206500" cy="4953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54753" y="8693553"/>
            <a:ext cx="13906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59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35300" y="2326776"/>
            <a:ext cx="3455000" cy="1628651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marR="13335">
              <a:lnSpc>
                <a:spcPts val="5600"/>
              </a:lnSpc>
              <a:spcBef>
                <a:spcPts val="1220"/>
              </a:spcBef>
            </a:pPr>
            <a:r>
              <a:rPr lang="ru-RU" sz="5600" spc="-495" dirty="0">
                <a:solidFill>
                  <a:srgbClr val="FFF9F8"/>
                </a:solidFill>
                <a:latin typeface="Lucida Sans Unicode"/>
                <a:cs typeface="Lucida Sans Unicode"/>
              </a:rPr>
              <a:t>Общие моменты</a:t>
            </a:r>
            <a:r>
              <a:rPr lang="en" sz="5600" spc="-565" dirty="0">
                <a:solidFill>
                  <a:srgbClr val="FFF9F8"/>
                </a:solidFill>
                <a:latin typeface="Lucida Sans Unicode"/>
                <a:cs typeface="Lucida Sans Unicode"/>
              </a:rPr>
              <a:t>.</a:t>
            </a:r>
            <a:endParaRPr lang="en" sz="5600" dirty="0">
              <a:latin typeface="Lucida Sans Unicode"/>
              <a:cs typeface="Lucida Sans Unicode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D28EAA-556B-30D7-6B3C-C68183BB6871}"/>
              </a:ext>
            </a:extLst>
          </p:cNvPr>
          <p:cNvSpPr txBox="1"/>
          <p:nvPr/>
        </p:nvSpPr>
        <p:spPr>
          <a:xfrm>
            <a:off x="2610196" y="93767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object 7"/>
          <p:cNvSpPr txBox="1"/>
          <p:nvPr/>
        </p:nvSpPr>
        <p:spPr>
          <a:xfrm>
            <a:off x="8547100" y="4523274"/>
            <a:ext cx="2907030" cy="28084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 marR="5080" indent="-635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В течение всего года на </a:t>
            </a:r>
            <a:r>
              <a:rPr lang="ru-RU" sz="1200" dirty="0" err="1">
                <a:solidFill>
                  <a:srgbClr val="FFFAF9"/>
                </a:solidFill>
                <a:latin typeface="Trebuchet MS"/>
                <a:cs typeface="Trebuchet MS"/>
              </a:rPr>
              <a:t>Soneva</a:t>
            </a: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 приезжают звёздные шеф-повара, мастера велнеса, спортсмены, художники и астрономы. Каждая их встреча с гостями — не просто мастер-класс или лекция, а целое событие, в которое гости вовлекаются полностью.</a:t>
            </a:r>
          </a:p>
          <a:p>
            <a:pPr marL="27305" marR="5080" indent="-635">
              <a:lnSpc>
                <a:spcPct val="100000"/>
              </a:lnSpc>
              <a:spcBef>
                <a:spcPts val="100"/>
              </a:spcBef>
            </a:pPr>
            <a:endParaRPr lang="ru-RU" sz="1200" spc="-10" dirty="0">
              <a:solidFill>
                <a:srgbClr val="FFFAF9"/>
              </a:solidFill>
              <a:latin typeface="Trebuchet MS"/>
              <a:cs typeface="Trebuchet MS"/>
            </a:endParaRPr>
          </a:p>
          <a:p>
            <a:pPr marL="27305" marR="5080" indent="-635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В программе есть всё: гастрономические события, индивидуальный коучинг, исцеляющие практики и наблюдения за звёздами. Каждая встреча устроена так, чтобы чувствоваться камерной, личной и запоминающейся.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5999" y="287998"/>
            <a:ext cx="2663996" cy="3959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74460" y="4353892"/>
            <a:ext cx="24225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200" i="1" spc="-30" dirty="0">
                <a:solidFill>
                  <a:srgbClr val="7A6753"/>
                </a:solidFill>
                <a:latin typeface="Trebuchet MS"/>
                <a:cs typeface="Trebuchet MS"/>
              </a:rPr>
              <a:t>Александр Зверев</a:t>
            </a:r>
            <a:r>
              <a:rPr sz="1200" i="1" spc="-30" dirty="0">
                <a:solidFill>
                  <a:srgbClr val="7A6753"/>
                </a:solidFill>
                <a:latin typeface="Trebuchet MS"/>
                <a:cs typeface="Trebuchet MS"/>
              </a:rPr>
              <a:t>:</a:t>
            </a:r>
            <a:r>
              <a:rPr sz="1200" i="1" spc="-85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lang="ru-RU" sz="1200" i="1" spc="-30" dirty="0">
                <a:solidFill>
                  <a:srgbClr val="7A6753"/>
                </a:solidFill>
                <a:latin typeface="Trebuchet MS"/>
                <a:cs typeface="Trebuchet MS"/>
              </a:rPr>
              <a:t>профессиональный теннисист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15498" y="4043258"/>
            <a:ext cx="266849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i="1" dirty="0">
                <a:solidFill>
                  <a:srgbClr val="7A6753"/>
                </a:solidFill>
                <a:latin typeface="Trebuchet MS"/>
                <a:cs typeface="Trebuchet MS"/>
              </a:rPr>
              <a:t>Энди Мюррей</a:t>
            </a:r>
            <a:r>
              <a:rPr lang="en" sz="1200" i="1" spc="-30" dirty="0">
                <a:solidFill>
                  <a:srgbClr val="7A6753"/>
                </a:solidFill>
                <a:latin typeface="Trebuchet MS"/>
                <a:cs typeface="Trebuchet MS"/>
              </a:rPr>
              <a:t>:</a:t>
            </a:r>
            <a:r>
              <a:rPr lang="en" sz="1200" i="1" spc="-105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lang="ru-RU" sz="1200" i="1" spc="-40" dirty="0">
                <a:solidFill>
                  <a:srgbClr val="7A6753"/>
                </a:solidFill>
                <a:latin typeface="Trebuchet MS"/>
                <a:cs typeface="Trebuchet MS"/>
              </a:rPr>
              <a:t>бывший теннисист</a:t>
            </a:r>
            <a:endParaRPr lang="en" sz="1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12000" y="3947536"/>
            <a:ext cx="25184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200" i="1" spc="-35" dirty="0" err="1">
                <a:solidFill>
                  <a:srgbClr val="7A6753"/>
                </a:solidFill>
                <a:latin typeface="Trebuchet MS"/>
                <a:cs typeface="Trebuchet MS"/>
              </a:rPr>
              <a:t>Шантель</a:t>
            </a:r>
            <a:r>
              <a:rPr lang="ru-RU" sz="1200" i="1" spc="-35" dirty="0">
                <a:solidFill>
                  <a:srgbClr val="7A6753"/>
                </a:solidFill>
                <a:latin typeface="Trebuchet MS"/>
                <a:cs typeface="Trebuchet MS"/>
              </a:rPr>
              <a:t> Николсон</a:t>
            </a:r>
            <a:r>
              <a:rPr sz="1200" i="1" spc="-20" dirty="0">
                <a:solidFill>
                  <a:srgbClr val="7A6753"/>
                </a:solidFill>
                <a:latin typeface="Trebuchet MS"/>
                <a:cs typeface="Trebuchet MS"/>
              </a:rPr>
              <a:t>:</a:t>
            </a:r>
            <a:r>
              <a:rPr sz="1200" i="1" spc="-105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lang="ru-RU" sz="1200" i="1" spc="-40" dirty="0">
                <a:solidFill>
                  <a:srgbClr val="7A6753"/>
                </a:solidFill>
                <a:latin typeface="Trebuchet MS"/>
                <a:cs typeface="Trebuchet MS"/>
              </a:rPr>
              <a:t>шеф с зелёной звездой </a:t>
            </a:r>
            <a:r>
              <a:rPr lang="en" sz="1200" i="1" spc="-40" dirty="0">
                <a:solidFill>
                  <a:srgbClr val="7A6753"/>
                </a:solidFill>
                <a:latin typeface="Trebuchet MS"/>
                <a:cs typeface="Trebuchet MS"/>
              </a:rPr>
              <a:t>Michelin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15500" y="4391990"/>
            <a:ext cx="2668498" cy="395930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12000" y="4391990"/>
            <a:ext cx="2659506" cy="395930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7997" y="287998"/>
            <a:ext cx="2664002" cy="39599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76412" y="4353892"/>
            <a:ext cx="24225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i="1" spc="-25" dirty="0">
                <a:solidFill>
                  <a:srgbClr val="7A6753"/>
                </a:solidFill>
                <a:latin typeface="Trebuchet MS"/>
                <a:cs typeface="Trebuchet MS"/>
              </a:rPr>
              <a:t>Питер Крауч</a:t>
            </a:r>
            <a:r>
              <a:rPr sz="1200" i="1" spc="-20" dirty="0">
                <a:solidFill>
                  <a:srgbClr val="7A6753"/>
                </a:solidFill>
                <a:latin typeface="Trebuchet MS"/>
                <a:cs typeface="Trebuchet MS"/>
              </a:rPr>
              <a:t>:</a:t>
            </a:r>
            <a:r>
              <a:rPr sz="1200" i="1" spc="-90" dirty="0">
                <a:solidFill>
                  <a:srgbClr val="7A6753"/>
                </a:solidFill>
                <a:latin typeface="Trebuchet MS"/>
                <a:cs typeface="Trebuchet MS"/>
              </a:rPr>
              <a:t> </a:t>
            </a:r>
            <a:r>
              <a:rPr lang="ru-RU" sz="1200" i="1" spc="-40" dirty="0">
                <a:solidFill>
                  <a:srgbClr val="7A6753"/>
                </a:solidFill>
                <a:latin typeface="Trebuchet MS"/>
                <a:cs typeface="Trebuchet MS"/>
              </a:rPr>
              <a:t>бывший профессиональный футболист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Fushi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259731" y="8693553"/>
            <a:ext cx="13271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87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66534" y="780275"/>
            <a:ext cx="5842166" cy="2346796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marR="5080" indent="4445">
              <a:lnSpc>
                <a:spcPts val="5600"/>
              </a:lnSpc>
              <a:spcBef>
                <a:spcPts val="1220"/>
              </a:spcBef>
            </a:pPr>
            <a:r>
              <a:rPr lang="ru-RU" sz="5600" spc="-480" dirty="0">
                <a:solidFill>
                  <a:srgbClr val="FFF9F8"/>
                </a:solidFill>
              </a:rPr>
              <a:t>Моменты, ради который стоит собираться вместе</a:t>
            </a:r>
            <a:endParaRPr sz="560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40" dirty="0">
                <a:solidFill>
                  <a:srgbClr val="F8F2E9"/>
                </a:solidFill>
              </a:rPr>
              <a:t> </a:t>
            </a:r>
            <a:r>
              <a:rPr spc="-20" dirty="0">
                <a:solidFill>
                  <a:srgbClr val="F8F2E9"/>
                </a:solidFill>
              </a:rPr>
              <a:t>Jani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53243" y="8693553"/>
            <a:ext cx="14097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63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80500" y="5797550"/>
            <a:ext cx="3134643" cy="22672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В </a:t>
            </a:r>
            <a:r>
              <a:rPr lang="ru-RU" sz="1200" spc="-10" dirty="0" err="1">
                <a:solidFill>
                  <a:srgbClr val="FFFAF9"/>
                </a:solidFill>
                <a:latin typeface="Trebuchet MS"/>
                <a:cs typeface="Trebuchet MS"/>
              </a:rPr>
              <a:t>Soneva</a:t>
            </a: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 err="1">
                <a:solidFill>
                  <a:srgbClr val="FFFAF9"/>
                </a:solidFill>
                <a:latin typeface="Trebuchet MS"/>
                <a:cs typeface="Trebuchet MS"/>
              </a:rPr>
              <a:t>Jani</a:t>
            </a: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 есть место и свадьбам над водой, и семейным праздникам, и велнес-ретритам, и сезонным программам. Любое событие превращается в захватывающий опыт, построенный на близости, воображении и красоте лагуны.</a:t>
            </a:r>
          </a:p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endParaRPr lang="ru-RU" sz="1200" spc="-10" dirty="0">
              <a:solidFill>
                <a:srgbClr val="FFFAF9"/>
              </a:solidFill>
              <a:latin typeface="Trebuchet MS"/>
              <a:cs typeface="Trebuchet MS"/>
            </a:endParaRPr>
          </a:p>
          <a:p>
            <a:pPr marL="14604" marR="262255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FFFAF9"/>
                </a:solidFill>
                <a:latin typeface="Trebuchet MS"/>
                <a:cs typeface="Trebuchet MS"/>
              </a:rPr>
              <a:t>Каждое событие — камерное или масштабное — продумано с тем же чувством свободы, творчества и босоногой элегантности, которые живут в самом курорте.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7" y="298602"/>
            <a:ext cx="3826802" cy="48448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27805" y="5759983"/>
            <a:ext cx="3815994" cy="25839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84005" y="2357590"/>
            <a:ext cx="3600005" cy="3971620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596198" y="270210"/>
            <a:ext cx="5703501" cy="1215717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4400"/>
              </a:lnSpc>
              <a:spcBef>
                <a:spcPts val="580"/>
              </a:spcBef>
            </a:pPr>
            <a:r>
              <a:rPr lang="ru-RU" spc="-229" dirty="0"/>
              <a:t>Моменты, ради которых гости возвращаются</a:t>
            </a:r>
            <a:endParaRPr spc="-310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40" dirty="0"/>
              <a:t> </a:t>
            </a:r>
            <a:r>
              <a:rPr spc="-20" dirty="0"/>
              <a:t>Jani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54767" y="8693553"/>
            <a:ext cx="13906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65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A99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0296" y="-12"/>
            <a:ext cx="3341700" cy="900000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-12"/>
            <a:ext cx="9330690" cy="9000490"/>
            <a:chOff x="0" y="-12"/>
            <a:chExt cx="9330690" cy="90004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12"/>
              <a:ext cx="7114349" cy="27004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08266" y="-12"/>
              <a:ext cx="2222042" cy="40535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694328"/>
              <a:ext cx="7114349" cy="27092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08266" y="4047446"/>
              <a:ext cx="2222042" cy="405630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397525"/>
              <a:ext cx="7114349" cy="27062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8097657"/>
              <a:ext cx="9330296" cy="90233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507599" y="2644094"/>
            <a:ext cx="17659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FFF9F8"/>
                </a:solidFill>
                <a:latin typeface="Trebuchet MS"/>
                <a:cs typeface="Trebuchet MS"/>
              </a:rPr>
              <a:t>Travel</a:t>
            </a:r>
            <a:r>
              <a:rPr sz="1000" spc="-12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120" dirty="0">
                <a:solidFill>
                  <a:srgbClr val="FFF9F8"/>
                </a:solidFill>
                <a:latin typeface="Trebuchet MS"/>
                <a:cs typeface="Trebuchet MS"/>
              </a:rPr>
              <a:t>+</a:t>
            </a:r>
            <a:r>
              <a:rPr sz="1000" spc="-114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Leisure</a:t>
            </a:r>
            <a:r>
              <a:rPr sz="1000" spc="-12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Luxury</a:t>
            </a:r>
            <a:r>
              <a:rPr sz="1000" spc="-114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9F8"/>
                </a:solidFill>
                <a:latin typeface="Trebuchet MS"/>
                <a:cs typeface="Trebuchet MS"/>
              </a:rPr>
              <a:t>Awards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Asia</a:t>
            </a:r>
            <a:r>
              <a:rPr sz="1000" spc="-8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30" dirty="0">
                <a:solidFill>
                  <a:srgbClr val="FFF9F8"/>
                </a:solidFill>
                <a:latin typeface="Trebuchet MS"/>
                <a:cs typeface="Trebuchet MS"/>
              </a:rPr>
              <a:t>Pacific</a:t>
            </a:r>
            <a:r>
              <a:rPr sz="1000" spc="-8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2024</a:t>
            </a:r>
            <a:r>
              <a:rPr sz="1000" spc="-8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-</a:t>
            </a:r>
            <a:r>
              <a:rPr sz="1000" spc="-8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9F8"/>
                </a:solidFill>
                <a:latin typeface="Trebuchet MS"/>
                <a:cs typeface="Trebuchet MS"/>
              </a:rPr>
              <a:t>No.</a:t>
            </a:r>
            <a:r>
              <a:rPr sz="1000" spc="-8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9F8"/>
                </a:solidFill>
                <a:latin typeface="Trebuchet MS"/>
                <a:cs typeface="Trebuchet MS"/>
              </a:rPr>
              <a:t>3,</a:t>
            </a:r>
            <a:endParaRPr sz="1000">
              <a:latin typeface="Trebuchet MS"/>
              <a:cs typeface="Trebuchet MS"/>
            </a:endParaRPr>
          </a:p>
          <a:p>
            <a:pPr marL="12700" marR="355600">
              <a:lnSpc>
                <a:spcPct val="100000"/>
              </a:lnSpc>
            </a:pP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Best</a:t>
            </a:r>
            <a:r>
              <a:rPr sz="1000" spc="-10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9F8"/>
                </a:solidFill>
                <a:latin typeface="Trebuchet MS"/>
                <a:cs typeface="Trebuchet MS"/>
              </a:rPr>
              <a:t>Resort</a:t>
            </a:r>
            <a:r>
              <a:rPr sz="1000" spc="-9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50" dirty="0">
                <a:solidFill>
                  <a:srgbClr val="FFF9F8"/>
                </a:solidFill>
                <a:latin typeface="Trebuchet MS"/>
                <a:cs typeface="Trebuchet MS"/>
              </a:rPr>
              <a:t>for</a:t>
            </a:r>
            <a:r>
              <a:rPr sz="1000" spc="-9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35" dirty="0">
                <a:solidFill>
                  <a:srgbClr val="FFF9F8"/>
                </a:solidFill>
                <a:latin typeface="Trebuchet MS"/>
                <a:cs typeface="Trebuchet MS"/>
              </a:rPr>
              <a:t>Families</a:t>
            </a:r>
            <a:r>
              <a:rPr sz="1000" spc="-9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9F8"/>
                </a:solidFill>
                <a:latin typeface="Trebuchet MS"/>
                <a:cs typeface="Trebuchet MS"/>
              </a:rPr>
              <a:t>in </a:t>
            </a:r>
            <a:r>
              <a:rPr sz="1000" spc="-35" dirty="0">
                <a:solidFill>
                  <a:srgbClr val="FFF9F8"/>
                </a:solidFill>
                <a:latin typeface="Trebuchet MS"/>
                <a:cs typeface="Trebuchet MS"/>
              </a:rPr>
              <a:t>the</a:t>
            </a:r>
            <a:r>
              <a:rPr sz="1000" spc="-14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9F8"/>
                </a:solidFill>
                <a:latin typeface="Trebuchet MS"/>
                <a:cs typeface="Trebuchet MS"/>
              </a:rPr>
              <a:t>Maldives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748" y="2644094"/>
            <a:ext cx="15335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The</a:t>
            </a:r>
            <a:r>
              <a:rPr sz="1000" spc="-9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9F8"/>
                </a:solidFill>
                <a:latin typeface="Trebuchet MS"/>
                <a:cs typeface="Trebuchet MS"/>
              </a:rPr>
              <a:t>World’s</a:t>
            </a:r>
            <a:r>
              <a:rPr sz="1000" spc="-9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60" dirty="0">
                <a:solidFill>
                  <a:srgbClr val="FFF9F8"/>
                </a:solidFill>
                <a:latin typeface="Trebuchet MS"/>
                <a:cs typeface="Trebuchet MS"/>
              </a:rPr>
              <a:t>50</a:t>
            </a:r>
            <a:r>
              <a:rPr sz="1000" spc="-8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Best</a:t>
            </a:r>
            <a:r>
              <a:rPr sz="1000" spc="-9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9F8"/>
                </a:solidFill>
                <a:latin typeface="Trebuchet MS"/>
                <a:cs typeface="Trebuchet MS"/>
              </a:rPr>
              <a:t>Hotels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2023</a:t>
            </a:r>
            <a:r>
              <a:rPr sz="1000" spc="-10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-</a:t>
            </a:r>
            <a:r>
              <a:rPr sz="1000" spc="-9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9F8"/>
                </a:solidFill>
                <a:latin typeface="Trebuchet MS"/>
                <a:cs typeface="Trebuchet MS"/>
              </a:rPr>
              <a:t>No.</a:t>
            </a:r>
            <a:r>
              <a:rPr sz="1000" spc="-10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9F8"/>
                </a:solidFill>
                <a:latin typeface="Trebuchet MS"/>
                <a:cs typeface="Trebuchet MS"/>
              </a:rPr>
              <a:t>36,</a:t>
            </a:r>
            <a:r>
              <a:rPr sz="1000" spc="-9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sz="1000" spc="-9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9F8"/>
                </a:solidFill>
                <a:latin typeface="Trebuchet MS"/>
                <a:cs typeface="Trebuchet MS"/>
              </a:rPr>
              <a:t>Jani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7599" y="1978741"/>
            <a:ext cx="14738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Condé</a:t>
            </a:r>
            <a:r>
              <a:rPr sz="1000" spc="-2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Nast</a:t>
            </a:r>
            <a:r>
              <a:rPr sz="1000" spc="-5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30" dirty="0">
                <a:solidFill>
                  <a:srgbClr val="FFF9F8"/>
                </a:solidFill>
                <a:latin typeface="Trebuchet MS"/>
                <a:cs typeface="Trebuchet MS"/>
              </a:rPr>
              <a:t>Traveler</a:t>
            </a:r>
            <a:r>
              <a:rPr sz="1000" spc="-2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9F8"/>
                </a:solidFill>
                <a:latin typeface="Trebuchet MS"/>
                <a:cs typeface="Trebuchet MS"/>
              </a:rPr>
              <a:t>2025 </a:t>
            </a:r>
            <a:r>
              <a:rPr sz="1000" spc="-10" dirty="0">
                <a:solidFill>
                  <a:srgbClr val="FFF9F8"/>
                </a:solidFill>
                <a:latin typeface="Trebuchet MS"/>
                <a:cs typeface="Trebuchet MS"/>
              </a:rPr>
              <a:t>Hot</a:t>
            </a:r>
            <a:r>
              <a:rPr sz="1000" spc="-114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35" dirty="0">
                <a:solidFill>
                  <a:srgbClr val="FFF9F8"/>
                </a:solidFill>
                <a:latin typeface="Trebuchet MS"/>
                <a:cs typeface="Trebuchet MS"/>
              </a:rPr>
              <a:t>List,</a:t>
            </a:r>
            <a:r>
              <a:rPr sz="1000" spc="-114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sz="1000" spc="-114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9F8"/>
                </a:solidFill>
                <a:latin typeface="Trebuchet MS"/>
                <a:cs typeface="Trebuchet MS"/>
              </a:rPr>
              <a:t>Jani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748" y="1978741"/>
            <a:ext cx="14433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Forbes</a:t>
            </a:r>
            <a:r>
              <a:rPr sz="1000" spc="-114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30" dirty="0">
                <a:solidFill>
                  <a:srgbClr val="FFF9F8"/>
                </a:solidFill>
                <a:latin typeface="Trebuchet MS"/>
                <a:cs typeface="Trebuchet MS"/>
              </a:rPr>
              <a:t>Travel</a:t>
            </a:r>
            <a:r>
              <a:rPr sz="1000" spc="-8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Guide</a:t>
            </a:r>
            <a:r>
              <a:rPr sz="1000" spc="-8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9F8"/>
                </a:solidFill>
                <a:latin typeface="Trebuchet MS"/>
                <a:cs typeface="Trebuchet MS"/>
              </a:rPr>
              <a:t>2025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5</a:t>
            </a:r>
            <a:r>
              <a:rPr sz="1000" spc="-10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9F8"/>
                </a:solidFill>
                <a:latin typeface="Trebuchet MS"/>
                <a:cs typeface="Trebuchet MS"/>
              </a:rPr>
              <a:t>Stars,</a:t>
            </a:r>
            <a:r>
              <a:rPr sz="1000" spc="-10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sz="1000" spc="-10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9F8"/>
                </a:solidFill>
                <a:latin typeface="Trebuchet MS"/>
                <a:cs typeface="Trebuchet MS"/>
              </a:rPr>
              <a:t>Jani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44958" y="1978741"/>
            <a:ext cx="13722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FFF9F8"/>
                </a:solidFill>
                <a:latin typeface="Trebuchet MS"/>
                <a:cs typeface="Trebuchet MS"/>
              </a:rPr>
              <a:t>Tatler</a:t>
            </a:r>
            <a:r>
              <a:rPr sz="1000" spc="-14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30" dirty="0">
                <a:solidFill>
                  <a:srgbClr val="FFF9F8"/>
                </a:solidFill>
                <a:latin typeface="Trebuchet MS"/>
                <a:cs typeface="Trebuchet MS"/>
              </a:rPr>
              <a:t>Travel</a:t>
            </a:r>
            <a:r>
              <a:rPr sz="1000" spc="-11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Guide</a:t>
            </a:r>
            <a:r>
              <a:rPr sz="1000" spc="-11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9F8"/>
                </a:solidFill>
                <a:latin typeface="Trebuchet MS"/>
                <a:cs typeface="Trebuchet MS"/>
              </a:rPr>
              <a:t>2025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sz="1000" spc="-10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9F8"/>
                </a:solidFill>
                <a:latin typeface="Trebuchet MS"/>
                <a:cs typeface="Trebuchet MS"/>
              </a:rPr>
              <a:t>Jani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44958" y="2644094"/>
            <a:ext cx="17659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FFF9F8"/>
                </a:solidFill>
                <a:latin typeface="Trebuchet MS"/>
                <a:cs typeface="Trebuchet MS"/>
              </a:rPr>
              <a:t>Travel</a:t>
            </a:r>
            <a:r>
              <a:rPr sz="1000" spc="-12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120" dirty="0">
                <a:solidFill>
                  <a:srgbClr val="FFF9F8"/>
                </a:solidFill>
                <a:latin typeface="Trebuchet MS"/>
                <a:cs typeface="Trebuchet MS"/>
              </a:rPr>
              <a:t>+</a:t>
            </a:r>
            <a:r>
              <a:rPr sz="1000" spc="-114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Leisure</a:t>
            </a:r>
            <a:r>
              <a:rPr sz="1000" spc="-12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Luxury</a:t>
            </a:r>
            <a:r>
              <a:rPr sz="1000" spc="-114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9F8"/>
                </a:solidFill>
                <a:latin typeface="Trebuchet MS"/>
                <a:cs typeface="Trebuchet MS"/>
              </a:rPr>
              <a:t>Awards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Asia</a:t>
            </a:r>
            <a:r>
              <a:rPr sz="1000" spc="-8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30" dirty="0">
                <a:solidFill>
                  <a:srgbClr val="FFF9F8"/>
                </a:solidFill>
                <a:latin typeface="Trebuchet MS"/>
                <a:cs typeface="Trebuchet MS"/>
              </a:rPr>
              <a:t>Pacific</a:t>
            </a:r>
            <a:r>
              <a:rPr sz="1000" spc="-8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2024</a:t>
            </a:r>
            <a:r>
              <a:rPr sz="1000" spc="-8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-</a:t>
            </a:r>
            <a:r>
              <a:rPr sz="1000" spc="-8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9F8"/>
                </a:solidFill>
                <a:latin typeface="Trebuchet MS"/>
                <a:cs typeface="Trebuchet MS"/>
              </a:rPr>
              <a:t>No.</a:t>
            </a:r>
            <a:r>
              <a:rPr sz="1000" spc="-8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9F8"/>
                </a:solidFill>
                <a:latin typeface="Trebuchet MS"/>
                <a:cs typeface="Trebuchet MS"/>
              </a:rPr>
              <a:t>3,</a:t>
            </a:r>
            <a:endParaRPr sz="1000">
              <a:latin typeface="Trebuchet MS"/>
              <a:cs typeface="Trebuchet MS"/>
            </a:endParaRPr>
          </a:p>
          <a:p>
            <a:pPr marL="12700" marR="443865">
              <a:lnSpc>
                <a:spcPct val="100000"/>
              </a:lnSpc>
            </a:pPr>
            <a:r>
              <a:rPr sz="1000" dirty="0">
                <a:solidFill>
                  <a:srgbClr val="FFF9F8"/>
                </a:solidFill>
                <a:latin typeface="Trebuchet MS"/>
                <a:cs typeface="Trebuchet MS"/>
              </a:rPr>
              <a:t>Most</a:t>
            </a:r>
            <a:r>
              <a:rPr sz="1000" spc="-7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9F8"/>
                </a:solidFill>
                <a:latin typeface="Trebuchet MS"/>
                <a:cs typeface="Trebuchet MS"/>
              </a:rPr>
              <a:t>Outrageous</a:t>
            </a:r>
            <a:r>
              <a:rPr sz="1000" spc="-6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55" dirty="0">
                <a:solidFill>
                  <a:srgbClr val="FFF9F8"/>
                </a:solidFill>
                <a:latin typeface="Trebuchet MS"/>
                <a:cs typeface="Trebuchet MS"/>
              </a:rPr>
              <a:t>Villa</a:t>
            </a:r>
            <a:r>
              <a:rPr sz="1000" spc="-6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50" dirty="0">
                <a:solidFill>
                  <a:srgbClr val="FFF9F8"/>
                </a:solidFill>
                <a:latin typeface="Trebuchet MS"/>
                <a:cs typeface="Trebuchet MS"/>
              </a:rPr>
              <a:t>in </a:t>
            </a:r>
            <a:r>
              <a:rPr sz="1000" spc="-35" dirty="0">
                <a:solidFill>
                  <a:srgbClr val="FFF9F8"/>
                </a:solidFill>
                <a:latin typeface="Trebuchet MS"/>
                <a:cs typeface="Trebuchet MS"/>
              </a:rPr>
              <a:t>the</a:t>
            </a:r>
            <a:r>
              <a:rPr sz="1000" spc="-14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9F8"/>
                </a:solidFill>
                <a:latin typeface="Trebuchet MS"/>
                <a:cs typeface="Trebuchet MS"/>
              </a:rPr>
              <a:t>Maldives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08474" rIns="0" bIns="0" rtlCol="0">
            <a:spAutoFit/>
          </a:bodyPr>
          <a:lstStyle/>
          <a:p>
            <a:pPr marL="3810">
              <a:lnSpc>
                <a:spcPct val="100000"/>
              </a:lnSpc>
              <a:spcBef>
                <a:spcPts val="100"/>
              </a:spcBef>
            </a:pPr>
            <a:r>
              <a:rPr lang="ru-RU" spc="-325" dirty="0">
                <a:solidFill>
                  <a:srgbClr val="FFFFFF"/>
                </a:solidFill>
              </a:rPr>
              <a:t>Признание</a:t>
            </a:r>
            <a:endParaRPr spc="-325" dirty="0">
              <a:solidFill>
                <a:srgbClr val="FFFFFF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66612" y="7681414"/>
            <a:ext cx="447357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 marR="5080" indent="-11430">
              <a:spcBef>
                <a:spcPts val="100"/>
              </a:spcBef>
            </a:pPr>
            <a:r>
              <a:rPr lang="ru-RU" sz="1400" spc="-80" dirty="0">
                <a:solidFill>
                  <a:srgbClr val="FFF9F8"/>
                </a:solidFill>
                <a:latin typeface="Lucida Sans Unicode"/>
                <a:cs typeface="Lucida Sans Unicode"/>
              </a:rPr>
              <a:t>Мы благодарны за признание, но ещё больше — за то, что его вдохновляет: значимые впечатления, искренняя забота и моменты, которые остаются с нашими гостями надолго после отъезда</a:t>
            </a:r>
            <a:r>
              <a:rPr lang="ru-RU" sz="1400" spc="-10" dirty="0">
                <a:solidFill>
                  <a:srgbClr val="FFF9F8"/>
                </a:solidFill>
                <a:latin typeface="Lucida Sans Unicode"/>
                <a:cs typeface="Lucida Sans Unicode"/>
              </a:rPr>
              <a:t>.</a:t>
            </a:r>
            <a:endParaRPr lang="ru-RU" sz="14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7496" y="85604"/>
            <a:ext cx="3717603" cy="1402125"/>
          </a:xfrm>
          <a:prstGeom prst="rect">
            <a:avLst/>
          </a:prstGeom>
        </p:spPr>
        <p:txBody>
          <a:bodyPr vert="horz" wrap="square" lIns="0" tIns="258265" rIns="0" bIns="0" rtlCol="0">
            <a:spAutoFit/>
          </a:bodyPr>
          <a:lstStyle/>
          <a:p>
            <a:pPr marL="22225" marR="5080">
              <a:lnSpc>
                <a:spcPts val="4400"/>
              </a:lnSpc>
              <a:spcBef>
                <a:spcPts val="580"/>
              </a:spcBef>
            </a:pPr>
            <a:r>
              <a:rPr lang="ru-RU" spc="-325" dirty="0"/>
              <a:t>Начните свое путешествие</a:t>
            </a:r>
            <a:endParaRPr spc="-280" dirty="0"/>
          </a:p>
        </p:txBody>
      </p:sp>
      <p:sp>
        <p:nvSpPr>
          <p:cNvPr id="3" name="object 3"/>
          <p:cNvSpPr txBox="1"/>
          <p:nvPr/>
        </p:nvSpPr>
        <p:spPr>
          <a:xfrm>
            <a:off x="278698" y="4491094"/>
            <a:ext cx="2020002" cy="52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261200"/>
                </a:solidFill>
                <a:latin typeface="Trebuchet MS"/>
                <a:cs typeface="Trebuchet MS"/>
              </a:rPr>
              <a:t>Бронирование</a:t>
            </a:r>
            <a:endParaRPr sz="1200" dirty="0">
              <a:latin typeface="Trebuchet MS"/>
              <a:cs typeface="Trebuchet MS"/>
            </a:endParaRPr>
          </a:p>
          <a:p>
            <a:pPr marL="13970">
              <a:lnSpc>
                <a:spcPct val="100000"/>
              </a:lnSpc>
              <a:spcBef>
                <a:spcPts val="1130"/>
              </a:spcBef>
            </a:pPr>
            <a:r>
              <a:rPr sz="1200" u="sng" spc="-10" dirty="0">
                <a:solidFill>
                  <a:srgbClr val="604640"/>
                </a:solidFill>
                <a:uFill>
                  <a:solidFill>
                    <a:srgbClr val="604640"/>
                  </a:solidFill>
                </a:uFill>
                <a:latin typeface="Trebuchet MS"/>
                <a:cs typeface="Trebuchet MS"/>
                <a:hlinkClick r:id="rId2"/>
              </a:rPr>
              <a:t>reservations@soneva.com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6031" y="5380348"/>
            <a:ext cx="2522619" cy="52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261200"/>
                </a:solidFill>
                <a:latin typeface="Trebuchet MS"/>
                <a:cs typeface="Trebuchet MS"/>
              </a:rPr>
              <a:t>Сайт</a:t>
            </a:r>
            <a:endParaRPr sz="1200" dirty="0">
              <a:latin typeface="Trebuchet MS"/>
              <a:cs typeface="Trebuchet MS"/>
            </a:endParaRPr>
          </a:p>
          <a:p>
            <a:pPr marL="15240">
              <a:lnSpc>
                <a:spcPct val="100000"/>
              </a:lnSpc>
              <a:spcBef>
                <a:spcPts val="1135"/>
              </a:spcBef>
            </a:pPr>
            <a:r>
              <a:rPr sz="1200" u="sng" spc="-25" dirty="0">
                <a:solidFill>
                  <a:srgbClr val="604640"/>
                </a:solidFill>
                <a:uFill>
                  <a:solidFill>
                    <a:srgbClr val="604640"/>
                  </a:solidFill>
                </a:uFill>
                <a:latin typeface="Trebuchet MS"/>
                <a:cs typeface="Trebuchet MS"/>
              </a:rPr>
              <a:t>soneva.com/resorts/soneva-</a:t>
            </a:r>
            <a:r>
              <a:rPr sz="1200" u="sng" spc="-40" dirty="0">
                <a:solidFill>
                  <a:srgbClr val="604640"/>
                </a:solidFill>
                <a:uFill>
                  <a:solidFill>
                    <a:srgbClr val="604640"/>
                  </a:solidFill>
                </a:uFill>
                <a:latin typeface="Trebuchet MS"/>
                <a:cs typeface="Trebuchet MS"/>
              </a:rPr>
              <a:t>jani/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0442" y="6269602"/>
            <a:ext cx="1485321" cy="52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261200"/>
                </a:solidFill>
                <a:latin typeface="Trebuchet MS"/>
                <a:cs typeface="Trebuchet MS"/>
              </a:rPr>
              <a:t>Социальные сети</a:t>
            </a:r>
            <a:endParaRPr sz="1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200" u="sng" spc="-25" dirty="0">
                <a:solidFill>
                  <a:srgbClr val="604640"/>
                </a:solidFill>
                <a:uFill>
                  <a:solidFill>
                    <a:srgbClr val="604640"/>
                  </a:solidFill>
                </a:uFill>
                <a:latin typeface="Trebuchet MS"/>
                <a:cs typeface="Trebuchet MS"/>
              </a:rPr>
              <a:t>@sonevajaniofficial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395" y="2971920"/>
            <a:ext cx="252261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spc="-10" dirty="0">
                <a:solidFill>
                  <a:srgbClr val="4E3B26"/>
                </a:solidFill>
                <a:latin typeface="Trebuchet MS"/>
                <a:cs typeface="Trebuchet MS"/>
              </a:rPr>
              <a:t>Для бронирования, подбора виллы и создания персонализированного маршрута команда резервации </a:t>
            </a:r>
            <a:r>
              <a:rPr lang="en" sz="1200" spc="-1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200" spc="-1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>
                <a:solidFill>
                  <a:srgbClr val="4E3B26"/>
                </a:solidFill>
                <a:latin typeface="Trebuchet MS"/>
                <a:cs typeface="Trebuchet MS"/>
              </a:rPr>
              <a:t>поможет продумать каждый аспект вашего пребывания.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36004" y="-12"/>
            <a:ext cx="6335991" cy="900000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75300" y="8686950"/>
            <a:ext cx="5594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61200"/>
                </a:solidFill>
                <a:latin typeface="Trebuchet MS"/>
                <a:cs typeface="Trebuchet MS"/>
              </a:rPr>
              <a:t>Soneva</a:t>
            </a:r>
            <a:r>
              <a:rPr sz="800" spc="-4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61200"/>
                </a:solidFill>
                <a:latin typeface="Trebuchet MS"/>
                <a:cs typeface="Trebuchet MS"/>
              </a:rPr>
              <a:t>Jani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51413" y="8686950"/>
            <a:ext cx="1422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69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336030" cy="9000490"/>
          </a:xfrm>
          <a:custGeom>
            <a:avLst/>
            <a:gdLst/>
            <a:ahLst/>
            <a:cxnLst/>
            <a:rect l="l" t="t" r="r" b="b"/>
            <a:pathLst>
              <a:path w="6336030" h="9000490">
                <a:moveTo>
                  <a:pt x="6336004" y="0"/>
                </a:moveTo>
                <a:lnTo>
                  <a:pt x="0" y="0"/>
                </a:lnTo>
                <a:lnTo>
                  <a:pt x="0" y="8999994"/>
                </a:lnTo>
                <a:lnTo>
                  <a:pt x="6336004" y="8999994"/>
                </a:lnTo>
                <a:lnTo>
                  <a:pt x="6336004" y="0"/>
                </a:lnTo>
                <a:close/>
              </a:path>
            </a:pathLst>
          </a:custGeom>
          <a:solidFill>
            <a:srgbClr val="002D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45270" y="7906880"/>
            <a:ext cx="1044575" cy="470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1300">
              <a:lnSpc>
                <a:spcPct val="121600"/>
              </a:lnSpc>
              <a:spcBef>
                <a:spcPts val="100"/>
              </a:spcBef>
            </a:pPr>
            <a:r>
              <a:rPr sz="800" dirty="0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sz="800" spc="-4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9F8"/>
                </a:solidFill>
                <a:latin typeface="Trebuchet MS"/>
                <a:cs typeface="Trebuchet MS"/>
              </a:rPr>
              <a:t>Jani </a:t>
            </a:r>
            <a:r>
              <a:rPr sz="800" dirty="0">
                <a:solidFill>
                  <a:srgbClr val="FFF9F8"/>
                </a:solidFill>
                <a:latin typeface="Trebuchet MS"/>
                <a:cs typeface="Trebuchet MS"/>
              </a:rPr>
              <a:t>Noonu</a:t>
            </a:r>
            <a:r>
              <a:rPr sz="800" spc="-5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FFF9F8"/>
                </a:solidFill>
                <a:latin typeface="Trebuchet MS"/>
                <a:cs typeface="Trebuchet MS"/>
              </a:rPr>
              <a:t>Atoll, </a:t>
            </a:r>
            <a:r>
              <a:rPr sz="800" spc="-10" dirty="0">
                <a:solidFill>
                  <a:srgbClr val="FFF9F8"/>
                </a:solidFill>
                <a:latin typeface="Trebuchet MS"/>
                <a:cs typeface="Trebuchet MS"/>
              </a:rPr>
              <a:t>Maldives </a:t>
            </a:r>
            <a:r>
              <a:rPr sz="800" spc="-20" dirty="0">
                <a:solidFill>
                  <a:srgbClr val="FFF9F8"/>
                </a:solidFill>
                <a:latin typeface="Trebuchet MS"/>
                <a:cs typeface="Trebuchet MS"/>
              </a:rPr>
              <a:t>Phone:</a:t>
            </a:r>
            <a:r>
              <a:rPr sz="800" spc="1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FFF9F8"/>
                </a:solidFill>
                <a:latin typeface="Trebuchet MS"/>
                <a:cs typeface="Trebuchet MS"/>
              </a:rPr>
              <a:t>+960</a:t>
            </a:r>
            <a:r>
              <a:rPr sz="800" spc="1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FFF9F8"/>
                </a:solidFill>
                <a:latin typeface="Trebuchet MS"/>
                <a:cs typeface="Trebuchet MS"/>
              </a:rPr>
              <a:t>660</a:t>
            </a:r>
            <a:r>
              <a:rPr sz="800" spc="1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9F8"/>
                </a:solidFill>
                <a:latin typeface="Trebuchet MS"/>
                <a:cs typeface="Trebuchet MS"/>
              </a:rPr>
              <a:t>4300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0464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1983</Words>
  <Application>Microsoft Macintosh PowerPoint</Application>
  <PresentationFormat>Произвольный</PresentationFormat>
  <Paragraphs>223</Paragraphs>
  <Slides>36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Calibri</vt:lpstr>
      <vt:lpstr>Lucida Sans Unicode</vt:lpstr>
      <vt:lpstr>Trebuchet MS</vt:lpstr>
      <vt:lpstr>Office Theme</vt:lpstr>
      <vt:lpstr>Презентация PowerPoint</vt:lpstr>
      <vt:lpstr>Презентация PowerPoint</vt:lpstr>
      <vt:lpstr>Мир, парящий между водой и небом, где жизнь течёт в собственном ритме лагуны.  В Soneva Jani время проходит в движении, тишине и открытиях. Всё здесь помогает гостям вновь почувствовать связь с природой, с близкими и с более лёгким, свободным ощущением жизни.   Место для пар, семей и компаний, которые стремятся разделить по-настоящему значимые моменты. Наполняющий энергией ритм ощущается здесь каждый день — от активных утр на воде до восстанавливающих вечеров под открытым небом </vt:lpstr>
      <vt:lpstr>Как добраться в Soneva Jani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 столом</vt:lpstr>
      <vt:lpstr>Презентация PowerPoint</vt:lpstr>
      <vt:lpstr>Презентация PowerPoint</vt:lpstr>
      <vt:lpstr>Chill</vt:lpstr>
      <vt:lpstr>Раскрывая главное</vt:lpstr>
      <vt:lpstr>Мир, созданный для удивления</vt:lpstr>
      <vt:lpstr>Открывайте  в собственном ритме</vt:lpstr>
      <vt:lpstr>Презентация PowerPoint</vt:lpstr>
      <vt:lpstr>Презентация PowerPoint</vt:lpstr>
      <vt:lpstr>Преображающий велнес</vt:lpstr>
      <vt:lpstr>Презентация PowerPoint</vt:lpstr>
      <vt:lpstr>Сохраняя главное</vt:lpstr>
      <vt:lpstr>Выдающиеся люди.</vt:lpstr>
      <vt:lpstr>Презентация PowerPoint</vt:lpstr>
      <vt:lpstr>Моменты, ради который стоит собираться вместе</vt:lpstr>
      <vt:lpstr>Моменты, ради которых гости возвращаются</vt:lpstr>
      <vt:lpstr>Признание</vt:lpstr>
      <vt:lpstr>Начните свое путешествие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Soneva Jani Brochure_FA.indd</dc:title>
  <cp:lastModifiedBy>Microsoft Office User</cp:lastModifiedBy>
  <cp:revision>45</cp:revision>
  <dcterms:created xsi:type="dcterms:W3CDTF">2026-06-23T13:40:22Z</dcterms:created>
  <dcterms:modified xsi:type="dcterms:W3CDTF">2026-07-10T13:22:33Z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2026-06-19T00:00:00Z</vt:filetime>
  </property>
  <property fmtid="{D5CDD505-2E9C-101B-9397-08002B2CF9AE}" pid="4" name="Creator">
    <vt:lpwstr>Adobe InDesign 21.2 (Macintosh)</vt:lpwstr>
  </property>
  <property fmtid="{D5CDD505-2E9C-101B-9397-08002B2CF9AE}" pid="5" name="GTS_PDFXConformance">
    <vt:lpwstr>PDF/X-1a:2001</vt:lpwstr>
  </property>
  <property fmtid="{D5CDD505-2E9C-101B-9397-08002B2CF9AE}" pid="6" name="GTS_PDFXVersion">
    <vt:lpwstr>PDF/X-1:2001</vt:lpwstr>
  </property>
  <property fmtid="{D5CDD505-2E9C-101B-9397-08002B2CF9AE}" pid="7" name="LastSaved">
    <vt:filetime>2026-06-23T00:00:00Z</vt:filetime>
  </property>
  <property fmtid="{D5CDD505-2E9C-101B-9397-08002B2CF9AE}" pid="8" name="Producer">
    <vt:lpwstr>Adobe PDF Library 18.0</vt:lpwstr>
  </property>
</Properties>
</file>